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9" r:id="rId2"/>
  </p:sldMasterIdLst>
  <p:notesMasterIdLst>
    <p:notesMasterId r:id="rId3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Lst>
  <p:sldSz cx="9144000" cy="5143500" type="screen16x9"/>
  <p:notesSz cx="6858000" cy="9144000"/>
  <p:embeddedFontLst>
    <p:embeddedFont>
      <p:font typeface="Didact Gothic" pitchFamily="2" charset="0"/>
      <p:regular r:id="rId39"/>
    </p:embeddedFont>
    <p:embeddedFont>
      <p:font typeface="Julius Sans One" panose="02000000000000000000" pitchFamily="2" charset="77"/>
      <p:regular r:id="rId40"/>
    </p:embeddedFont>
    <p:embeddedFont>
      <p:font typeface="Montserrat" pitchFamily="2" charset="77"/>
      <p:regular r:id="rId41"/>
      <p:bold r:id="rId42"/>
      <p:italic r:id="rId43"/>
      <p:boldItalic r:id="rId44"/>
    </p:embeddedFont>
    <p:embeddedFont>
      <p:font typeface="Questrial" pitchFamily="2" charset="77"/>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464">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jPZlWSPLbjg4PsWvGa7P3oRFmIZ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DDF31-646C-4C20-B9BE-9E9082755B74}">
  <a:tblStyle styleId="{2C2DDF31-646C-4C20-B9BE-9E9082755B7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4"/>
  </p:normalViewPr>
  <p:slideViewPr>
    <p:cSldViewPr snapToGrid="0">
      <p:cViewPr varScale="1">
        <p:scale>
          <a:sx n="146" d="100"/>
          <a:sy n="146" d="100"/>
        </p:scale>
        <p:origin x="640" y="168"/>
      </p:cViewPr>
      <p:guideLst>
        <p:guide pos="4464"/>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customschemas.google.com/relationships/presentationmetadata" Target="metadata"/><Relationship Id="rId20" Type="http://schemas.openxmlformats.org/officeDocument/2006/relationships/slide" Target="slides/slide1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kaggle.com/rpsuraj/classifying-credit-card-defaulters-deployment/notebook#i)-Logistic-Regression"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f1fe343c6a_3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f1fe343c6a_3_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Hello everyone, our Team 15, me Nikita Jindal &amp; </a:t>
            </a:r>
            <a:r>
              <a:rPr lang="en" dirty="0" err="1"/>
              <a:t>Naina</a:t>
            </a:r>
            <a:r>
              <a:rPr lang="en" dirty="0"/>
              <a:t> Grover worked on the project to predict if the clients would default the credit card payments. Next slide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fab65ae425_1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gfab65ae425_1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40000"/>
              </a:lnSpc>
              <a:spcBef>
                <a:spcPts val="1200"/>
              </a:spcBef>
              <a:spcAft>
                <a:spcPts val="0"/>
              </a:spcAft>
              <a:buClr>
                <a:schemeClr val="dk1"/>
              </a:buClr>
              <a:buSzPts val="1100"/>
              <a:buFont typeface="Arial"/>
              <a:buNone/>
            </a:pPr>
            <a:r>
              <a:rPr lang="en" sz="1200">
                <a:solidFill>
                  <a:srgbClr val="383838"/>
                </a:solidFill>
              </a:rPr>
              <a:t>We then used 8 algorithms with the 4 different datasets and also with hyperparameter tuning the models:</a:t>
            </a:r>
            <a:endParaRPr sz="1200">
              <a:solidFill>
                <a:srgbClr val="383838"/>
              </a:solidFill>
            </a:endParaRPr>
          </a:p>
          <a:p>
            <a:pPr marL="0" lvl="0" indent="0" algn="l" rtl="0">
              <a:lnSpc>
                <a:spcPct val="140000"/>
              </a:lnSpc>
              <a:spcBef>
                <a:spcPts val="1200"/>
              </a:spcBef>
              <a:spcAft>
                <a:spcPts val="0"/>
              </a:spcAft>
              <a:buClr>
                <a:schemeClr val="dk1"/>
              </a:buClr>
              <a:buSzPts val="1100"/>
              <a:buFont typeface="Arial"/>
              <a:buNone/>
            </a:pPr>
            <a:r>
              <a:rPr lang="en" sz="1200">
                <a:solidFill>
                  <a:srgbClr val="383838"/>
                </a:solidFill>
              </a:rPr>
              <a:t>Logistic Regression</a:t>
            </a:r>
            <a:r>
              <a:rPr lang="en" sz="1200">
                <a:solidFill>
                  <a:srgbClr val="008ABC"/>
                </a:solidFill>
                <a:uFill>
                  <a:noFill/>
                </a:uFill>
                <a:hlinkClick r:id="rId3">
                  <a:extLst>
                    <a:ext uri="{A12FA001-AC4F-418D-AE19-62706E023703}">
                      <ahyp:hlinkClr xmlns:ahyp="http://schemas.microsoft.com/office/drawing/2018/hyperlinkcolor" val="tx"/>
                    </a:ext>
                  </a:extLst>
                </a:hlinkClick>
              </a:rPr>
              <a:t>¶</a:t>
            </a:r>
            <a:r>
              <a:rPr lang="en" sz="1200">
                <a:solidFill>
                  <a:srgbClr val="383838"/>
                </a:solidFill>
              </a:rPr>
              <a:t>,Naive Bayes, K-Nearest Neighbours, Decision Tree, Random Forest, AdaBoost Classifier, GradientBoosting Classifier, XGBoost Classifier</a:t>
            </a:r>
            <a:endParaRPr sz="1200">
              <a:solidFill>
                <a:srgbClr val="383838"/>
              </a:solidFill>
            </a:endParaRPr>
          </a:p>
          <a:p>
            <a:pPr marL="0" lvl="0" indent="0" algn="l" rtl="0">
              <a:lnSpc>
                <a:spcPct val="115000"/>
              </a:lnSpc>
              <a:spcBef>
                <a:spcPts val="200"/>
              </a:spcBef>
              <a:spcAft>
                <a:spcPts val="0"/>
              </a:spcAft>
              <a:buSzPts val="1100"/>
              <a:buNone/>
            </a:pPr>
            <a:r>
              <a:rPr lang="en" sz="1050">
                <a:solidFill>
                  <a:schemeClr val="dk1"/>
                </a:solidFill>
                <a:highlight>
                  <a:srgbClr val="FFFFFF"/>
                </a:highlight>
              </a:rPr>
              <a:t>We decided to include our observation for the top 5 models.</a:t>
            </a:r>
            <a:endParaRPr sz="1050">
              <a:solidFill>
                <a:schemeClr val="dk1"/>
              </a:solidFill>
              <a:highlight>
                <a:srgbClr val="FFFFFF"/>
              </a:highlight>
            </a:endParaRPr>
          </a:p>
          <a:p>
            <a:pPr marL="0" lvl="0" indent="0" algn="l" rtl="0">
              <a:lnSpc>
                <a:spcPct val="115000"/>
              </a:lnSpc>
              <a:spcBef>
                <a:spcPts val="0"/>
              </a:spcBef>
              <a:spcAft>
                <a:spcPts val="0"/>
              </a:spcAft>
              <a:buSzPts val="1100"/>
              <a:buNone/>
            </a:pPr>
            <a:endParaRPr sz="1050">
              <a:solidFill>
                <a:schemeClr val="dk1"/>
              </a:solidFill>
              <a:highlight>
                <a:srgbClr val="FFFFFF"/>
              </a:highlight>
            </a:endParaRPr>
          </a:p>
          <a:p>
            <a:pPr marL="0" lvl="0" indent="0" algn="l" rtl="0">
              <a:lnSpc>
                <a:spcPct val="115000"/>
              </a:lnSpc>
              <a:spcBef>
                <a:spcPts val="0"/>
              </a:spcBef>
              <a:spcAft>
                <a:spcPts val="0"/>
              </a:spcAft>
              <a:buSzPts val="1100"/>
              <a:buNone/>
            </a:pPr>
            <a:r>
              <a:rPr lang="en" sz="1050">
                <a:solidFill>
                  <a:schemeClr val="dk1"/>
                </a:solidFill>
                <a:highlight>
                  <a:srgbClr val="FFFFFF"/>
                </a:highlight>
              </a:rPr>
              <a:t>Our evaluation was based on K fold cross validation of AUC (Area Under The Curve) ROC (Receiver Operating Characteristics) curve score which is considered as the best metric for binary classification and also the test score.</a:t>
            </a:r>
            <a:endParaRPr sz="1050">
              <a:solidFill>
                <a:schemeClr val="dk1"/>
              </a:solidFill>
              <a:highlight>
                <a:srgbClr val="FFFFFF"/>
              </a:highlight>
            </a:endParaRPr>
          </a:p>
          <a:p>
            <a:pPr marL="0" lvl="0" indent="0" algn="l" rtl="0">
              <a:lnSpc>
                <a:spcPct val="140000"/>
              </a:lnSpc>
              <a:spcBef>
                <a:spcPts val="1200"/>
              </a:spcBef>
              <a:spcAft>
                <a:spcPts val="0"/>
              </a:spcAft>
              <a:buClr>
                <a:schemeClr val="dk1"/>
              </a:buClr>
              <a:buSzPts val="1100"/>
              <a:buFont typeface="Arial"/>
              <a:buNone/>
            </a:pPr>
            <a:endParaRPr sz="1200">
              <a:solidFill>
                <a:srgbClr val="383838"/>
              </a:solidFill>
            </a:endParaRPr>
          </a:p>
          <a:p>
            <a:pPr marL="0" lvl="0" indent="0" algn="l" rtl="0">
              <a:spcBef>
                <a:spcPts val="20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fab64a7ff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gfab64a7ffe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 sz="1050">
                <a:solidFill>
                  <a:schemeClr val="dk1"/>
                </a:solidFill>
              </a:rPr>
              <a:t>We found the best parameters for all the datasets for each model.</a:t>
            </a:r>
            <a:endParaRPr sz="1050">
              <a:solidFill>
                <a:schemeClr val="dk1"/>
              </a:solidFill>
            </a:endParaRPr>
          </a:p>
          <a:p>
            <a:pPr marL="0" lvl="0" indent="0" algn="l" rtl="0">
              <a:lnSpc>
                <a:spcPct val="115000"/>
              </a:lnSpc>
              <a:spcBef>
                <a:spcPts val="1200"/>
              </a:spcBef>
              <a:spcAft>
                <a:spcPts val="0"/>
              </a:spcAft>
              <a:buSzPts val="1100"/>
              <a:buNone/>
            </a:pPr>
            <a:r>
              <a:rPr lang="en" sz="1050">
                <a:solidFill>
                  <a:schemeClr val="dk1"/>
                </a:solidFill>
              </a:rPr>
              <a:t>So, for every model, we </a:t>
            </a:r>
            <a:r>
              <a:rPr lang="en"/>
              <a:t>had setup the hyperparameter grid, Instantiated the respective classifier, normalized and standardized the data, instantiated the RandomizedSearchCV and gridsearch CV and finally printed the tuned parameters and score.</a:t>
            </a:r>
            <a:endParaRPr/>
          </a:p>
          <a:p>
            <a:pPr marL="0" lvl="0" indent="0" algn="l" rtl="0">
              <a:spcBef>
                <a:spcPts val="200"/>
              </a:spcBef>
              <a:spcAft>
                <a:spcPts val="0"/>
              </a:spcAft>
              <a:buNone/>
            </a:pPr>
            <a:r>
              <a:rPr lang="en"/>
              <a:t>The best AUC score for Logistic Regression is seen in Normal sampling data with a Test AUC score of 0.64 and K-fold score of 0.615</a:t>
            </a:r>
            <a:endParaRPr/>
          </a:p>
          <a:p>
            <a:pPr marL="0" lvl="0" indent="0" algn="l" rtl="0">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sz="105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fab65ae425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fab65ae425_1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best score for XG Boost Classifier is registered when trained with the normal sampling data with an Test AUC score of 0.78 and train K-Fold score of 0.716 after it was standardized</a:t>
            </a:r>
            <a:endParaRPr/>
          </a:p>
          <a:p>
            <a:pPr marL="0" lvl="0" indent="0" algn="l" rtl="0">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fab64a7ffe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gfab64a7ffe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best score for Gradient Boost Classifier is registered when trained with the SMOTE data with an Test AUC score of 0.747 and train K-Fold score of 0.85 after it was standardized</a:t>
            </a:r>
            <a:endParaRPr/>
          </a:p>
          <a:p>
            <a:pPr marL="0" lvl="0" indent="0" algn="l" rtl="0">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fab65ae425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0" name="Google Shape;580;gfab65ae425_1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best score for Random forest is registered when trained with the SMOTE data with an Test AUC score of 0.77 and train K-Fold score of 0.85</a:t>
            </a:r>
            <a:endParaRPr/>
          </a:p>
          <a:p>
            <a:pPr marL="0" lvl="0" indent="0" algn="l" rtl="0">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fab65ae425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gfab65ae425_1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best score for Adaboost Classifier is registered when trained with the SMOTE data with an Test AUC score of 0.764 and train K-Fold score of 0.86</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fab65ae425_1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gfab65ae425_1_2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300"/>
              <a:t>Model selection solely based on accuracy doesnot make much sense because the data-set is unbalanced and skewed. Thus, we also considered recall, precision and f- measure alongwith cross-validation metrics. High recall means more defaulters being caught and reasonably high precision means more less false positives. Thus, a good model is a balance between </a:t>
            </a:r>
            <a:r>
              <a:rPr lang="en" sz="1300">
                <a:solidFill>
                  <a:schemeClr val="dk1"/>
                </a:solidFill>
              </a:rPr>
              <a:t>High recall and reasonably high precision.</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f1fe343c6a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f1fe343c6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90500" marR="190500" lvl="0" indent="0" algn="l" rtl="0">
              <a:lnSpc>
                <a:spcPct val="140000"/>
              </a:lnSpc>
              <a:spcBef>
                <a:spcPts val="0"/>
              </a:spcBef>
              <a:spcAft>
                <a:spcPts val="0"/>
              </a:spcAft>
              <a:buClr>
                <a:schemeClr val="dk1"/>
              </a:buClr>
              <a:buSzPts val="1100"/>
              <a:buFont typeface="Arial"/>
              <a:buNone/>
            </a:pPr>
            <a:r>
              <a:rPr lang="en" sz="1200">
                <a:solidFill>
                  <a:schemeClr val="dk1"/>
                </a:solidFill>
              </a:rPr>
              <a:t>Above are the top 5 most scoring models. The models are performing well for SMOTE data and also undersampled data rather than imbalanced data. Thus before modeling, resampling techniques should be used to make sure that the models are not biased.</a:t>
            </a:r>
            <a:endParaRPr sz="1200">
              <a:solidFill>
                <a:schemeClr val="dk1"/>
              </a:solidFill>
            </a:endParaRPr>
          </a:p>
          <a:p>
            <a:pPr marL="0" lvl="0" indent="0" algn="l" rtl="0">
              <a:spcBef>
                <a:spcPts val="600"/>
              </a:spcBef>
              <a:spcAft>
                <a:spcPts val="0"/>
              </a:spcAft>
              <a:buNone/>
            </a:pP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ab65ae425_1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7" name="Google Shape;637;gfab65ae425_1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200" b="1">
                <a:solidFill>
                  <a:schemeClr val="dk1"/>
                </a:solidFill>
              </a:rPr>
              <a:t>We finally created this feature importance graph of our best model Random Forest by defining a function</a:t>
            </a:r>
            <a:endParaRPr sz="1200" b="1">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200" b="1">
                <a:solidFill>
                  <a:schemeClr val="dk1"/>
                </a:solidFill>
              </a:rPr>
              <a:t>It looks like the sex,repayment status and repayment amount are more important features!</a:t>
            </a:r>
            <a:endParaRPr sz="1200" b="1">
              <a:solidFill>
                <a:schemeClr val="dk1"/>
              </a:solidFill>
            </a:endParaRPr>
          </a:p>
          <a:p>
            <a:pPr marL="0" lvl="0" indent="0" algn="l" rtl="0">
              <a:lnSpc>
                <a:spcPct val="100000"/>
              </a:lnSpc>
              <a:spcBef>
                <a:spcPts val="60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f9df81c231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gf9df81c231_1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f9df81c23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gf9df81c231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The thesis of our project is that we</a:t>
            </a:r>
            <a:r>
              <a:rPr lang="en">
                <a:solidFill>
                  <a:srgbClr val="383838"/>
                </a:solidFill>
              </a:rPr>
              <a:t> propose Random Forest &amp; Adaboost classifier to solve the problem of predicting default credit card transactions in Taiwan. From the perspective of risk management, the result of predictive accuracy of default will be more valuable than the binary result of classification being credible or not credible clients.</a:t>
            </a:r>
            <a:endParaRPr/>
          </a:p>
          <a:p>
            <a:pPr marL="0" lvl="0" indent="0" algn="l" rtl="0">
              <a:spcBef>
                <a:spcPts val="0"/>
              </a:spcBef>
              <a:spcAft>
                <a:spcPts val="0"/>
              </a:spcAft>
              <a:buNone/>
            </a:pPr>
            <a:r>
              <a:rPr lang="en">
                <a:solidFill>
                  <a:srgbClr val="383838"/>
                </a:solidFill>
              </a:rPr>
              <a:t>For the analysis we have assumed cost for misclassification of a transaction. The </a:t>
            </a:r>
            <a:r>
              <a:rPr lang="en"/>
              <a:t>False negative i.e. a transaction predicted as default being actually classified as non-default to be $167,000. We estimated this by taking an average of credit limit balance of 30,000 transactions of our dataset. The False Positive i.e. a non default being classified as default costs bank $10,000 i.e. minimum value of credit limit balance bank provides to a client. A non-default client being classified as default will be  cost $1000 which we assumed the basic processing fee for a bank. Lastly a default transaction being correctly classified as default will incur no cost. Next slide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ab64a7ffe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fab64a7ffe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190500" lvl="0" indent="0" algn="l" rtl="0">
              <a:lnSpc>
                <a:spcPct val="150000"/>
              </a:lnSpc>
              <a:spcBef>
                <a:spcPts val="400"/>
              </a:spcBef>
              <a:spcAft>
                <a:spcPts val="0"/>
              </a:spcAft>
              <a:buClr>
                <a:schemeClr val="dk1"/>
              </a:buClr>
              <a:buSzPts val="1100"/>
              <a:buFont typeface="Arial"/>
              <a:buNone/>
            </a:pPr>
            <a:r>
              <a:rPr lang="en" sz="1500">
                <a:solidFill>
                  <a:srgbClr val="383838"/>
                </a:solidFill>
                <a:latin typeface="Didact Gothic"/>
                <a:ea typeface="Didact Gothic"/>
                <a:cs typeface="Didact Gothic"/>
                <a:sym typeface="Didact Gothic"/>
              </a:rPr>
              <a:t>for this project, we analysed 30,000 credit card transactions for predicting default transactions </a:t>
            </a:r>
            <a:endParaRPr sz="1500">
              <a:solidFill>
                <a:srgbClr val="383838"/>
              </a:solidFill>
              <a:latin typeface="Didact Gothic"/>
              <a:ea typeface="Didact Gothic"/>
              <a:cs typeface="Didact Gothic"/>
              <a:sym typeface="Didact Gothic"/>
            </a:endParaRPr>
          </a:p>
          <a:p>
            <a:pPr marL="914400" marR="190500" lvl="0" indent="-323850" algn="l" rtl="0">
              <a:lnSpc>
                <a:spcPct val="150000"/>
              </a:lnSpc>
              <a:spcBef>
                <a:spcPts val="400"/>
              </a:spcBef>
              <a:spcAft>
                <a:spcPts val="0"/>
              </a:spcAft>
              <a:buClr>
                <a:srgbClr val="383838"/>
              </a:buClr>
              <a:buSzPts val="1500"/>
              <a:buFont typeface="Didact Gothic"/>
              <a:buChar char="●"/>
            </a:pPr>
            <a:r>
              <a:rPr lang="en" sz="1500">
                <a:solidFill>
                  <a:srgbClr val="383838"/>
                </a:solidFill>
                <a:latin typeface="Didact Gothic"/>
                <a:ea typeface="Didact Gothic"/>
                <a:cs typeface="Didact Gothic"/>
                <a:sym typeface="Didact Gothic"/>
              </a:rPr>
              <a:t>Performed data cleaning</a:t>
            </a:r>
            <a:endParaRPr sz="1500">
              <a:solidFill>
                <a:srgbClr val="383838"/>
              </a:solidFill>
              <a:latin typeface="Didact Gothic"/>
              <a:ea typeface="Didact Gothic"/>
              <a:cs typeface="Didact Gothic"/>
              <a:sym typeface="Didact Gothic"/>
            </a:endParaRPr>
          </a:p>
          <a:p>
            <a:pPr marL="914400" marR="190500" lvl="0" indent="-323850" algn="l" rtl="0">
              <a:lnSpc>
                <a:spcPct val="150000"/>
              </a:lnSpc>
              <a:spcBef>
                <a:spcPts val="400"/>
              </a:spcBef>
              <a:spcAft>
                <a:spcPts val="0"/>
              </a:spcAft>
              <a:buClr>
                <a:srgbClr val="383838"/>
              </a:buClr>
              <a:buSzPts val="1500"/>
              <a:buFont typeface="Didact Gothic"/>
              <a:buChar char="●"/>
            </a:pPr>
            <a:r>
              <a:rPr lang="en" sz="1200">
                <a:solidFill>
                  <a:schemeClr val="dk1"/>
                </a:solidFill>
                <a:latin typeface="Times New Roman"/>
                <a:ea typeface="Times New Roman"/>
                <a:cs typeface="Times New Roman"/>
                <a:sym typeface="Times New Roman"/>
              </a:rPr>
              <a:t>We first investigated the datasets by using exploratory data analysis techniques, including data normalization.</a:t>
            </a:r>
            <a:endParaRPr sz="1200">
              <a:solidFill>
                <a:schemeClr val="dk1"/>
              </a:solidFill>
              <a:latin typeface="Times New Roman"/>
              <a:ea typeface="Times New Roman"/>
              <a:cs typeface="Times New Roman"/>
              <a:sym typeface="Times New Roman"/>
            </a:endParaRPr>
          </a:p>
          <a:p>
            <a:pPr marL="914400" marR="190500" lvl="0" indent="-323850" algn="l" rtl="0">
              <a:lnSpc>
                <a:spcPct val="150000"/>
              </a:lnSpc>
              <a:spcBef>
                <a:spcPts val="400"/>
              </a:spcBef>
              <a:spcAft>
                <a:spcPts val="0"/>
              </a:spcAft>
              <a:buClr>
                <a:srgbClr val="383838"/>
              </a:buClr>
              <a:buSzPts val="1500"/>
              <a:buFont typeface="Didact Gothic"/>
              <a:buChar char="●"/>
            </a:pPr>
            <a:r>
              <a:rPr lang="en" sz="1500">
                <a:solidFill>
                  <a:srgbClr val="383838"/>
                </a:solidFill>
                <a:latin typeface="Didact Gothic"/>
                <a:ea typeface="Didact Gothic"/>
                <a:cs typeface="Didact Gothic"/>
                <a:sym typeface="Didact Gothic"/>
              </a:rPr>
              <a:t>found data imbalance &amp; high skewness</a:t>
            </a:r>
            <a:endParaRPr sz="1500">
              <a:solidFill>
                <a:srgbClr val="383838"/>
              </a:solidFill>
              <a:latin typeface="Didact Gothic"/>
              <a:ea typeface="Didact Gothic"/>
              <a:cs typeface="Didact Gothic"/>
              <a:sym typeface="Didact Gothic"/>
            </a:endParaRPr>
          </a:p>
          <a:p>
            <a:pPr marL="914400" marR="190500" lvl="0" indent="-323850" algn="l" rtl="0">
              <a:lnSpc>
                <a:spcPct val="150000"/>
              </a:lnSpc>
              <a:spcBef>
                <a:spcPts val="400"/>
              </a:spcBef>
              <a:spcAft>
                <a:spcPts val="0"/>
              </a:spcAft>
              <a:buClr>
                <a:srgbClr val="383838"/>
              </a:buClr>
              <a:buSzPts val="1500"/>
              <a:buFont typeface="Didact Gothic"/>
              <a:buChar char="●"/>
            </a:pPr>
            <a:r>
              <a:rPr lang="en" sz="1500">
                <a:solidFill>
                  <a:srgbClr val="383838"/>
                </a:solidFill>
                <a:latin typeface="Didact Gothic"/>
                <a:ea typeface="Didact Gothic"/>
                <a:cs typeface="Didact Gothic"/>
                <a:sym typeface="Didact Gothic"/>
              </a:rPr>
              <a:t>Feature engineering and one hot encoding</a:t>
            </a:r>
            <a:endParaRPr sz="1500">
              <a:solidFill>
                <a:srgbClr val="383838"/>
              </a:solidFill>
              <a:latin typeface="Didact Gothic"/>
              <a:ea typeface="Didact Gothic"/>
              <a:cs typeface="Didact Gothic"/>
              <a:sym typeface="Didact Gothic"/>
            </a:endParaRPr>
          </a:p>
          <a:p>
            <a:pPr marL="914400" marR="190500" lvl="0" indent="-323850" algn="l" rtl="0">
              <a:lnSpc>
                <a:spcPct val="150000"/>
              </a:lnSpc>
              <a:spcBef>
                <a:spcPts val="400"/>
              </a:spcBef>
              <a:spcAft>
                <a:spcPts val="0"/>
              </a:spcAft>
              <a:buClr>
                <a:srgbClr val="383838"/>
              </a:buClr>
              <a:buSzPts val="1500"/>
              <a:buFont typeface="Didact Gothic"/>
              <a:buChar char="●"/>
            </a:pPr>
            <a:r>
              <a:rPr lang="en" sz="1500">
                <a:solidFill>
                  <a:srgbClr val="383838"/>
                </a:solidFill>
                <a:latin typeface="Didact Gothic"/>
                <a:ea typeface="Didact Gothic"/>
                <a:cs typeface="Didact Gothic"/>
                <a:sym typeface="Didact Gothic"/>
              </a:rPr>
              <a:t>Split the data into 70% training &amp; 30% test</a:t>
            </a:r>
            <a:endParaRPr sz="1500">
              <a:solidFill>
                <a:srgbClr val="383838"/>
              </a:solidFill>
              <a:latin typeface="Didact Gothic"/>
              <a:ea typeface="Didact Gothic"/>
              <a:cs typeface="Didact Gothic"/>
              <a:sym typeface="Didact Gothic"/>
            </a:endParaRPr>
          </a:p>
          <a:p>
            <a:pPr marL="914400" marR="190500" lvl="0" indent="-323850" algn="l" rtl="0">
              <a:lnSpc>
                <a:spcPct val="150000"/>
              </a:lnSpc>
              <a:spcBef>
                <a:spcPts val="400"/>
              </a:spcBef>
              <a:spcAft>
                <a:spcPts val="0"/>
              </a:spcAft>
              <a:buClr>
                <a:srgbClr val="383838"/>
              </a:buClr>
              <a:buSzPts val="1500"/>
              <a:buFont typeface="Didact Gothic"/>
              <a:buChar char="●"/>
            </a:pPr>
            <a:r>
              <a:rPr lang="en" sz="1500">
                <a:solidFill>
                  <a:srgbClr val="383838"/>
                </a:solidFill>
                <a:latin typeface="Didact Gothic"/>
                <a:ea typeface="Didact Gothic"/>
                <a:cs typeface="Didact Gothic"/>
                <a:sym typeface="Didact Gothic"/>
              </a:rPr>
              <a:t>Resampling techniques</a:t>
            </a:r>
            <a:endParaRPr sz="1500">
              <a:solidFill>
                <a:srgbClr val="383838"/>
              </a:solidFill>
              <a:latin typeface="Didact Gothic"/>
              <a:ea typeface="Didact Gothic"/>
              <a:cs typeface="Didact Gothic"/>
              <a:sym typeface="Didact Gothic"/>
            </a:endParaRPr>
          </a:p>
          <a:p>
            <a:pPr marL="914400" marR="190500" lvl="0" indent="-323850" algn="l" rtl="0">
              <a:lnSpc>
                <a:spcPct val="150000"/>
              </a:lnSpc>
              <a:spcBef>
                <a:spcPts val="400"/>
              </a:spcBef>
              <a:spcAft>
                <a:spcPts val="0"/>
              </a:spcAft>
              <a:buClr>
                <a:srgbClr val="383838"/>
              </a:buClr>
              <a:buSzPts val="1500"/>
              <a:buFont typeface="Didact Gothic"/>
              <a:buChar char="●"/>
            </a:pPr>
            <a:r>
              <a:rPr lang="en" sz="1500">
                <a:solidFill>
                  <a:srgbClr val="383838"/>
                </a:solidFill>
                <a:latin typeface="Didact Gothic"/>
                <a:ea typeface="Didact Gothic"/>
                <a:cs typeface="Didact Gothic"/>
                <a:sym typeface="Didact Gothic"/>
              </a:rPr>
              <a:t>Data Modeling (including SMOTE)</a:t>
            </a:r>
            <a:endParaRPr sz="1500">
              <a:solidFill>
                <a:srgbClr val="383838"/>
              </a:solidFill>
              <a:latin typeface="Didact Gothic"/>
              <a:ea typeface="Didact Gothic"/>
              <a:cs typeface="Didact Gothic"/>
              <a:sym typeface="Didact Gothic"/>
            </a:endParaRPr>
          </a:p>
          <a:p>
            <a:pPr marL="914400" marR="190500" lvl="0" indent="-323850" algn="l" rtl="0">
              <a:lnSpc>
                <a:spcPct val="150000"/>
              </a:lnSpc>
              <a:spcBef>
                <a:spcPts val="400"/>
              </a:spcBef>
              <a:spcAft>
                <a:spcPts val="0"/>
              </a:spcAft>
              <a:buClr>
                <a:srgbClr val="383838"/>
              </a:buClr>
              <a:buSzPts val="1500"/>
              <a:buFont typeface="Didact Gothic"/>
              <a:buChar char="●"/>
            </a:pPr>
            <a:r>
              <a:rPr lang="en" sz="1500">
                <a:solidFill>
                  <a:srgbClr val="383838"/>
                </a:solidFill>
                <a:latin typeface="Didact Gothic"/>
                <a:ea typeface="Didact Gothic"/>
                <a:cs typeface="Didact Gothic"/>
                <a:sym typeface="Didact Gothic"/>
              </a:rPr>
              <a:t>Model Performance (including SMOTE): model evaluated based on performance evaluation metrics</a:t>
            </a:r>
            <a:endParaRPr sz="1500">
              <a:solidFill>
                <a:srgbClr val="383838"/>
              </a:solidFill>
              <a:latin typeface="Didact Gothic"/>
              <a:ea typeface="Didact Gothic"/>
              <a:cs typeface="Didact Gothic"/>
              <a:sym typeface="Didact Gothic"/>
            </a:endParaRPr>
          </a:p>
          <a:p>
            <a:pPr marL="914400" marR="190500" lvl="0" indent="-323850" algn="l" rtl="0">
              <a:lnSpc>
                <a:spcPct val="150000"/>
              </a:lnSpc>
              <a:spcBef>
                <a:spcPts val="400"/>
              </a:spcBef>
              <a:spcAft>
                <a:spcPts val="0"/>
              </a:spcAft>
              <a:buClr>
                <a:srgbClr val="383838"/>
              </a:buClr>
              <a:buSzPts val="1500"/>
              <a:buFont typeface="Didact Gothic"/>
              <a:buChar char="●"/>
            </a:pPr>
            <a:r>
              <a:rPr lang="en" sz="1500">
                <a:solidFill>
                  <a:srgbClr val="383838"/>
                </a:solidFill>
                <a:latin typeface="Didact Gothic"/>
                <a:ea typeface="Didact Gothic"/>
                <a:cs typeface="Didact Gothic"/>
                <a:sym typeface="Didact Gothic"/>
              </a:rPr>
              <a:t>Developed Feature Importance</a:t>
            </a:r>
            <a:endParaRPr sz="1500">
              <a:solidFill>
                <a:srgbClr val="383838"/>
              </a:solidFill>
              <a:latin typeface="Didact Gothic"/>
              <a:ea typeface="Didact Gothic"/>
              <a:cs typeface="Didact Gothic"/>
              <a:sym typeface="Didact Gothic"/>
            </a:endParaRPr>
          </a:p>
          <a:p>
            <a:pPr marL="914400" marR="190500" lvl="0" indent="-323850" algn="l" rtl="0">
              <a:lnSpc>
                <a:spcPct val="150000"/>
              </a:lnSpc>
              <a:spcBef>
                <a:spcPts val="400"/>
              </a:spcBef>
              <a:spcAft>
                <a:spcPts val="0"/>
              </a:spcAft>
              <a:buClr>
                <a:srgbClr val="383838"/>
              </a:buClr>
              <a:buSzPts val="1500"/>
              <a:buFont typeface="Didact Gothic"/>
              <a:buChar char="●"/>
            </a:pPr>
            <a:r>
              <a:rPr lang="en" sz="1500">
                <a:solidFill>
                  <a:srgbClr val="383838"/>
                </a:solidFill>
                <a:latin typeface="Didact Gothic"/>
                <a:ea typeface="Didact Gothic"/>
                <a:cs typeface="Didact Gothic"/>
                <a:sym typeface="Didact Gothic"/>
              </a:rPr>
              <a:t>Deployment</a:t>
            </a:r>
            <a:endParaRPr sz="1500">
              <a:solidFill>
                <a:srgbClr val="383838"/>
              </a:solidFill>
              <a:latin typeface="Didact Gothic"/>
              <a:ea typeface="Didact Gothic"/>
              <a:cs typeface="Didact Gothic"/>
              <a:sym typeface="Didact Gothic"/>
            </a:endParaRPr>
          </a:p>
          <a:p>
            <a:pPr marL="0" lvl="0" indent="0" algn="l" rtl="0">
              <a:lnSpc>
                <a:spcPct val="100000"/>
              </a:lnSpc>
              <a:spcBef>
                <a:spcPts val="400"/>
              </a:spcBef>
              <a:spcAft>
                <a:spcPts val="0"/>
              </a:spcAft>
              <a:buSzPts val="1100"/>
              <a:buNone/>
            </a:pPr>
            <a:endParaRPr sz="1600">
              <a:solidFill>
                <a:srgbClr val="383838"/>
              </a:solidFill>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f9df81c23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gf9df81c23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190500" lvl="0" indent="-304800" algn="l" rtl="0">
              <a:spcBef>
                <a:spcPts val="400"/>
              </a:spcBef>
              <a:spcAft>
                <a:spcPts val="0"/>
              </a:spcAft>
              <a:buClr>
                <a:srgbClr val="383838"/>
              </a:buClr>
              <a:buSzPts val="1200"/>
              <a:buFont typeface="Didact Gothic"/>
              <a:buChar char="●"/>
            </a:pPr>
            <a:r>
              <a:rPr lang="en" sz="1200">
                <a:solidFill>
                  <a:srgbClr val="383838"/>
                </a:solidFill>
                <a:latin typeface="Didact Gothic"/>
                <a:ea typeface="Didact Gothic"/>
                <a:cs typeface="Didact Gothic"/>
                <a:sym typeface="Didact Gothic"/>
              </a:rPr>
              <a:t>Random Forest &amp; AdaBoost give the highest level of accuracy of 81%</a:t>
            </a:r>
            <a:endParaRPr sz="1200">
              <a:solidFill>
                <a:srgbClr val="383838"/>
              </a:solidFill>
              <a:latin typeface="Didact Gothic"/>
              <a:ea typeface="Didact Gothic"/>
              <a:cs typeface="Didact Gothic"/>
              <a:sym typeface="Didact Gothic"/>
            </a:endParaRPr>
          </a:p>
          <a:p>
            <a:pPr marL="0" marR="190500" lvl="0" indent="0" algn="l" rtl="0">
              <a:spcBef>
                <a:spcPts val="400"/>
              </a:spcBef>
              <a:spcAft>
                <a:spcPts val="0"/>
              </a:spcAft>
              <a:buClr>
                <a:schemeClr val="dk1"/>
              </a:buClr>
              <a:buSzPts val="1100"/>
              <a:buFont typeface="Arial"/>
              <a:buNone/>
            </a:pPr>
            <a:endParaRPr sz="1200">
              <a:solidFill>
                <a:srgbClr val="383838"/>
              </a:solidFill>
              <a:latin typeface="Didact Gothic"/>
              <a:ea typeface="Didact Gothic"/>
              <a:cs typeface="Didact Gothic"/>
              <a:sym typeface="Didact Gothic"/>
            </a:endParaRPr>
          </a:p>
          <a:p>
            <a:pPr marL="457200" marR="190500" lvl="0" indent="-304800" algn="l" rtl="0">
              <a:spcBef>
                <a:spcPts val="400"/>
              </a:spcBef>
              <a:spcAft>
                <a:spcPts val="0"/>
              </a:spcAft>
              <a:buClr>
                <a:srgbClr val="383838"/>
              </a:buClr>
              <a:buSzPts val="1200"/>
              <a:buFont typeface="Didact Gothic"/>
              <a:buChar char="●"/>
            </a:pPr>
            <a:r>
              <a:rPr lang="en" sz="1200">
                <a:solidFill>
                  <a:srgbClr val="383838"/>
                </a:solidFill>
                <a:highlight>
                  <a:schemeClr val="lt1"/>
                </a:highlight>
                <a:latin typeface="Didact Gothic"/>
                <a:ea typeface="Didact Gothic"/>
                <a:cs typeface="Didact Gothic"/>
                <a:sym typeface="Didact Gothic"/>
              </a:rPr>
              <a:t>Biases may enter the modeling process when you look at the data:</a:t>
            </a:r>
            <a:endParaRPr sz="1200">
              <a:solidFill>
                <a:srgbClr val="383838"/>
              </a:solidFill>
              <a:highlight>
                <a:schemeClr val="lt1"/>
              </a:highlight>
              <a:latin typeface="Didact Gothic"/>
              <a:ea typeface="Didact Gothic"/>
              <a:cs typeface="Didact Gothic"/>
              <a:sym typeface="Didact Gothic"/>
            </a:endParaRPr>
          </a:p>
          <a:p>
            <a:pPr marL="914400" marR="190500" lvl="1" indent="-304800" algn="l" rtl="0">
              <a:spcBef>
                <a:spcPts val="400"/>
              </a:spcBef>
              <a:spcAft>
                <a:spcPts val="0"/>
              </a:spcAft>
              <a:buClr>
                <a:srgbClr val="383838"/>
              </a:buClr>
              <a:buSzPts val="1200"/>
              <a:buFont typeface="Didact Gothic"/>
              <a:buChar char="○"/>
            </a:pPr>
            <a:r>
              <a:rPr lang="en" sz="1200">
                <a:solidFill>
                  <a:srgbClr val="383838"/>
                </a:solidFill>
                <a:highlight>
                  <a:schemeClr val="lt1"/>
                </a:highlight>
                <a:latin typeface="Didact Gothic"/>
                <a:ea typeface="Didact Gothic"/>
                <a:cs typeface="Didact Gothic"/>
                <a:sym typeface="Didact Gothic"/>
              </a:rPr>
              <a:t>Outliers</a:t>
            </a:r>
            <a:endParaRPr sz="1200">
              <a:solidFill>
                <a:srgbClr val="383838"/>
              </a:solidFill>
              <a:highlight>
                <a:schemeClr val="lt1"/>
              </a:highlight>
              <a:latin typeface="Didact Gothic"/>
              <a:ea typeface="Didact Gothic"/>
              <a:cs typeface="Didact Gothic"/>
              <a:sym typeface="Didact Gothic"/>
            </a:endParaRPr>
          </a:p>
          <a:p>
            <a:pPr marL="914400" marR="190500" lvl="1" indent="-304800" algn="l" rtl="0">
              <a:spcBef>
                <a:spcPts val="400"/>
              </a:spcBef>
              <a:spcAft>
                <a:spcPts val="0"/>
              </a:spcAft>
              <a:buClr>
                <a:srgbClr val="383838"/>
              </a:buClr>
              <a:buSzPts val="1200"/>
              <a:buFont typeface="Didact Gothic"/>
              <a:buChar char="○"/>
            </a:pPr>
            <a:r>
              <a:rPr lang="en" sz="1200">
                <a:solidFill>
                  <a:srgbClr val="383838"/>
                </a:solidFill>
                <a:highlight>
                  <a:schemeClr val="lt1"/>
                </a:highlight>
                <a:latin typeface="Didact Gothic"/>
                <a:ea typeface="Didact Gothic"/>
                <a:cs typeface="Didact Gothic"/>
                <a:sym typeface="Didact Gothic"/>
              </a:rPr>
              <a:t>Overfitting and underfitting</a:t>
            </a:r>
            <a:endParaRPr sz="1200">
              <a:solidFill>
                <a:srgbClr val="383838"/>
              </a:solidFill>
              <a:highlight>
                <a:schemeClr val="lt1"/>
              </a:highlight>
              <a:latin typeface="Didact Gothic"/>
              <a:ea typeface="Didact Gothic"/>
              <a:cs typeface="Didact Gothic"/>
              <a:sym typeface="Didact Gothic"/>
            </a:endParaRPr>
          </a:p>
          <a:p>
            <a:pPr marL="914400" marR="190500" lvl="1" indent="-304800" algn="l" rtl="0">
              <a:spcBef>
                <a:spcPts val="400"/>
              </a:spcBef>
              <a:spcAft>
                <a:spcPts val="0"/>
              </a:spcAft>
              <a:buClr>
                <a:srgbClr val="383838"/>
              </a:buClr>
              <a:buSzPts val="1200"/>
              <a:buFont typeface="Didact Gothic"/>
              <a:buChar char="○"/>
            </a:pPr>
            <a:r>
              <a:rPr lang="en" sz="1200">
                <a:solidFill>
                  <a:srgbClr val="383838"/>
                </a:solidFill>
                <a:highlight>
                  <a:schemeClr val="lt1"/>
                </a:highlight>
                <a:latin typeface="Didact Gothic"/>
                <a:ea typeface="Didact Gothic"/>
                <a:cs typeface="Didact Gothic"/>
                <a:sym typeface="Didact Gothic"/>
              </a:rPr>
              <a:t>Selection Bias</a:t>
            </a:r>
            <a:endParaRPr sz="1200">
              <a:solidFill>
                <a:srgbClr val="383838"/>
              </a:solidFill>
              <a:highlight>
                <a:schemeClr val="lt1"/>
              </a:highlight>
              <a:latin typeface="Didact Gothic"/>
              <a:ea typeface="Didact Gothic"/>
              <a:cs typeface="Didact Gothic"/>
              <a:sym typeface="Didact Gothic"/>
            </a:endParaRPr>
          </a:p>
          <a:p>
            <a:pPr marL="914400" marR="190500" lvl="1" indent="-304800" algn="l" rtl="0">
              <a:spcBef>
                <a:spcPts val="400"/>
              </a:spcBef>
              <a:spcAft>
                <a:spcPts val="0"/>
              </a:spcAft>
              <a:buClr>
                <a:srgbClr val="383838"/>
              </a:buClr>
              <a:buSzPts val="1200"/>
              <a:buFont typeface="Didact Gothic"/>
              <a:buChar char="○"/>
            </a:pPr>
            <a:r>
              <a:rPr lang="en" sz="1200">
                <a:solidFill>
                  <a:srgbClr val="383838"/>
                </a:solidFill>
                <a:highlight>
                  <a:schemeClr val="lt1"/>
                </a:highlight>
                <a:latin typeface="Didact Gothic"/>
                <a:ea typeface="Didact Gothic"/>
                <a:cs typeface="Didact Gothic"/>
                <a:sym typeface="Didact Gothic"/>
              </a:rPr>
              <a:t>Confirmation Bias</a:t>
            </a:r>
            <a:endParaRPr sz="1200">
              <a:solidFill>
                <a:srgbClr val="383838"/>
              </a:solidFill>
              <a:highlight>
                <a:schemeClr val="lt1"/>
              </a:highlight>
              <a:latin typeface="Didact Gothic"/>
              <a:ea typeface="Didact Gothic"/>
              <a:cs typeface="Didact Gothic"/>
              <a:sym typeface="Didact Gothic"/>
            </a:endParaRPr>
          </a:p>
          <a:p>
            <a:pPr marL="0" marR="190500" lvl="0" indent="0" algn="l" rtl="0">
              <a:spcBef>
                <a:spcPts val="400"/>
              </a:spcBef>
              <a:spcAft>
                <a:spcPts val="0"/>
              </a:spcAft>
              <a:buSzPts val="1100"/>
              <a:buNone/>
            </a:pPr>
            <a:r>
              <a:rPr lang="en" sz="1200">
                <a:solidFill>
                  <a:schemeClr val="dk1"/>
                </a:solidFill>
                <a:latin typeface="Times New Roman"/>
                <a:ea typeface="Times New Roman"/>
                <a:cs typeface="Times New Roman"/>
                <a:sym typeface="Times New Roman"/>
              </a:rPr>
              <a:t>Therefore, when the financial institution considers issuing the client a credit card, the institution needs to check the payment history of that person because the decision on whether pay on duly or owe the bill on a specific month usually relates to the previous payment history. </a:t>
            </a:r>
            <a:endParaRPr sz="1200">
              <a:solidFill>
                <a:schemeClr val="dk1"/>
              </a:solidFill>
              <a:latin typeface="Times New Roman"/>
              <a:ea typeface="Times New Roman"/>
              <a:cs typeface="Times New Roman"/>
              <a:sym typeface="Times New Roman"/>
            </a:endParaRPr>
          </a:p>
          <a:p>
            <a:pPr marL="0" marR="190500" lvl="0" indent="0" algn="l" rtl="0">
              <a:spcBef>
                <a:spcPts val="400"/>
              </a:spcBef>
              <a:spcAft>
                <a:spcPts val="0"/>
              </a:spcAft>
              <a:buSzPts val="1100"/>
              <a:buNone/>
            </a:pPr>
            <a:endParaRPr sz="1200">
              <a:solidFill>
                <a:schemeClr val="dk1"/>
              </a:solidFill>
              <a:latin typeface="Times New Roman"/>
              <a:ea typeface="Times New Roman"/>
              <a:cs typeface="Times New Roman"/>
              <a:sym typeface="Times New Roman"/>
            </a:endParaRPr>
          </a:p>
          <a:p>
            <a:pPr marL="0" marR="190500" lvl="0" indent="0" algn="l" rtl="0">
              <a:spcBef>
                <a:spcPts val="400"/>
              </a:spcBef>
              <a:spcAft>
                <a:spcPts val="0"/>
              </a:spcAft>
              <a:buSzPts val="1100"/>
              <a:buNone/>
            </a:pPr>
            <a:r>
              <a:rPr lang="en" sz="1200">
                <a:solidFill>
                  <a:schemeClr val="dk1"/>
                </a:solidFill>
                <a:latin typeface="Times New Roman"/>
                <a:ea typeface="Times New Roman"/>
                <a:cs typeface="Times New Roman"/>
                <a:sym typeface="Times New Roman"/>
              </a:rPr>
              <a:t>Although the financial institution often collects clients’ personal information such as age, educational level, and marital status when people apply for credit cards, this information also affects the default behavior. In other words, the financial institution should equally consider their potential clients who are men or women, obtain bachelor degrees or master degrees, single or married when decide whether approve their credit card/loan applications.</a:t>
            </a:r>
            <a:endParaRPr sz="1200">
              <a:solidFill>
                <a:schemeClr val="dk1"/>
              </a:solidFill>
              <a:latin typeface="Times New Roman"/>
              <a:ea typeface="Times New Roman"/>
              <a:cs typeface="Times New Roman"/>
              <a:sym typeface="Times New Roman"/>
            </a:endParaRPr>
          </a:p>
          <a:p>
            <a:pPr marL="0" marR="190500" lvl="0" indent="0" algn="l" rtl="0">
              <a:spcBef>
                <a:spcPts val="400"/>
              </a:spcBef>
              <a:spcAft>
                <a:spcPts val="0"/>
              </a:spcAft>
              <a:buSzPts val="1100"/>
              <a:buNone/>
            </a:pPr>
            <a:endParaRPr sz="1200">
              <a:solidFill>
                <a:schemeClr val="dk1"/>
              </a:solidFill>
              <a:latin typeface="Times New Roman"/>
              <a:ea typeface="Times New Roman"/>
              <a:cs typeface="Times New Roman"/>
              <a:sym typeface="Times New Roman"/>
            </a:endParaRPr>
          </a:p>
          <a:p>
            <a:pPr marL="0" marR="190500" lvl="0" indent="0" algn="l" rtl="0">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tried our best to make a thorough analysis, and there are still a few possible improvements that may require longer-term action.</a:t>
            </a:r>
            <a:endParaRPr sz="1200">
              <a:solidFill>
                <a:schemeClr val="dk1"/>
              </a:solidFill>
              <a:latin typeface="Times New Roman"/>
              <a:ea typeface="Times New Roman"/>
              <a:cs typeface="Times New Roman"/>
              <a:sym typeface="Times New Roman"/>
            </a:endParaRPr>
          </a:p>
          <a:p>
            <a:pPr marL="0" marR="190500" lvl="0" indent="0" algn="l" rtl="0">
              <a:spcBef>
                <a:spcPts val="400"/>
              </a:spcBef>
              <a:spcAft>
                <a:spcPts val="0"/>
              </a:spcAft>
              <a:buClr>
                <a:schemeClr val="dk1"/>
              </a:buClr>
              <a:buSzPts val="1100"/>
              <a:buFont typeface="Arial"/>
              <a:buNone/>
            </a:pPr>
            <a:r>
              <a:rPr lang="en" sz="1200">
                <a:solidFill>
                  <a:srgbClr val="383838"/>
                </a:solidFill>
                <a:highlight>
                  <a:schemeClr val="lt1"/>
                </a:highlight>
                <a:latin typeface="Didact Gothic"/>
                <a:ea typeface="Didact Gothic"/>
                <a:cs typeface="Didact Gothic"/>
                <a:sym typeface="Didact Gothic"/>
              </a:rPr>
              <a:t>Next Steps to improve accuracy:</a:t>
            </a:r>
            <a:endParaRPr sz="1200">
              <a:solidFill>
                <a:srgbClr val="383838"/>
              </a:solidFill>
              <a:highlight>
                <a:schemeClr val="lt1"/>
              </a:highlight>
              <a:latin typeface="Didact Gothic"/>
              <a:ea typeface="Didact Gothic"/>
              <a:cs typeface="Didact Gothic"/>
              <a:sym typeface="Didact Gothic"/>
            </a:endParaRPr>
          </a:p>
          <a:p>
            <a:pPr marL="457200" marR="190500" lvl="0" indent="-304800" algn="l" rtl="0">
              <a:spcBef>
                <a:spcPts val="400"/>
              </a:spcBef>
              <a:spcAft>
                <a:spcPts val="0"/>
              </a:spcAft>
              <a:buClr>
                <a:srgbClr val="383838"/>
              </a:buClr>
              <a:buSzPts val="1200"/>
              <a:buFont typeface="Didact Gothic"/>
              <a:buChar char="●"/>
            </a:pPr>
            <a:r>
              <a:rPr lang="en" sz="1200">
                <a:solidFill>
                  <a:srgbClr val="383838"/>
                </a:solidFill>
                <a:highlight>
                  <a:schemeClr val="lt1"/>
                </a:highlight>
                <a:latin typeface="Didact Gothic"/>
                <a:ea typeface="Didact Gothic"/>
                <a:cs typeface="Didact Gothic"/>
                <a:sym typeface="Didact Gothic"/>
              </a:rPr>
              <a:t>Collect different data set:</a:t>
            </a:r>
            <a:endParaRPr sz="1200">
              <a:solidFill>
                <a:srgbClr val="383838"/>
              </a:solidFill>
              <a:highlight>
                <a:schemeClr val="lt1"/>
              </a:highlight>
              <a:latin typeface="Didact Gothic"/>
              <a:ea typeface="Didact Gothic"/>
              <a:cs typeface="Didact Gothic"/>
              <a:sym typeface="Didact Gothic"/>
            </a:endParaRPr>
          </a:p>
          <a:p>
            <a:pPr marL="914400" marR="190500" lvl="1" indent="-304800" algn="l" rtl="0">
              <a:spcBef>
                <a:spcPts val="0"/>
              </a:spcBef>
              <a:spcAft>
                <a:spcPts val="0"/>
              </a:spcAft>
              <a:buClr>
                <a:srgbClr val="383838"/>
              </a:buClr>
              <a:buSzPts val="1200"/>
              <a:buFont typeface="Didact Gothic"/>
              <a:buChar char="○"/>
            </a:pPr>
            <a:r>
              <a:rPr lang="en" sz="1200">
                <a:solidFill>
                  <a:srgbClr val="383838"/>
                </a:solidFill>
                <a:highlight>
                  <a:schemeClr val="lt1"/>
                </a:highlight>
                <a:latin typeface="Didact Gothic"/>
                <a:ea typeface="Didact Gothic"/>
                <a:cs typeface="Didact Gothic"/>
                <a:sym typeface="Didact Gothic"/>
              </a:rPr>
              <a:t>Length of credit history</a:t>
            </a:r>
            <a:endParaRPr sz="1200">
              <a:solidFill>
                <a:srgbClr val="383838"/>
              </a:solidFill>
              <a:highlight>
                <a:schemeClr val="lt1"/>
              </a:highlight>
              <a:latin typeface="Didact Gothic"/>
              <a:ea typeface="Didact Gothic"/>
              <a:cs typeface="Didact Gothic"/>
              <a:sym typeface="Didact Gothic"/>
            </a:endParaRPr>
          </a:p>
          <a:p>
            <a:pPr marL="914400" marR="190500" lvl="1" indent="-304800" algn="l" rtl="0">
              <a:spcBef>
                <a:spcPts val="0"/>
              </a:spcBef>
              <a:spcAft>
                <a:spcPts val="0"/>
              </a:spcAft>
              <a:buClr>
                <a:srgbClr val="383838"/>
              </a:buClr>
              <a:buSzPts val="1200"/>
              <a:buFont typeface="Didact Gothic"/>
              <a:buChar char="○"/>
            </a:pPr>
            <a:r>
              <a:rPr lang="en" sz="1200">
                <a:solidFill>
                  <a:srgbClr val="383838"/>
                </a:solidFill>
                <a:highlight>
                  <a:schemeClr val="lt1"/>
                </a:highlight>
                <a:latin typeface="Didact Gothic"/>
                <a:ea typeface="Didact Gothic"/>
                <a:cs typeface="Didact Gothic"/>
                <a:sym typeface="Didact Gothic"/>
              </a:rPr>
              <a:t>Different types of credit</a:t>
            </a:r>
            <a:endParaRPr sz="1200">
              <a:solidFill>
                <a:srgbClr val="383838"/>
              </a:solidFill>
              <a:highlight>
                <a:schemeClr val="lt1"/>
              </a:highlight>
              <a:latin typeface="Didact Gothic"/>
              <a:ea typeface="Didact Gothic"/>
              <a:cs typeface="Didact Gothic"/>
              <a:sym typeface="Didact Gothic"/>
            </a:endParaRPr>
          </a:p>
          <a:p>
            <a:pPr marL="457200" marR="190500" lvl="0" indent="-304800" algn="l" rtl="0">
              <a:spcBef>
                <a:spcPts val="0"/>
              </a:spcBef>
              <a:spcAft>
                <a:spcPts val="0"/>
              </a:spcAft>
              <a:buClr>
                <a:srgbClr val="383838"/>
              </a:buClr>
              <a:buSzPts val="1200"/>
              <a:buFont typeface="Didact Gothic"/>
              <a:buChar char="●"/>
            </a:pPr>
            <a:r>
              <a:rPr lang="en" sz="1200">
                <a:solidFill>
                  <a:srgbClr val="383838"/>
                </a:solidFill>
                <a:highlight>
                  <a:schemeClr val="lt1"/>
                </a:highlight>
                <a:latin typeface="Didact Gothic"/>
                <a:ea typeface="Didact Gothic"/>
                <a:cs typeface="Didact Gothic"/>
                <a:sym typeface="Didact Gothic"/>
              </a:rPr>
              <a:t>Gather more recent data</a:t>
            </a:r>
            <a:endParaRPr sz="1200">
              <a:solidFill>
                <a:srgbClr val="383838"/>
              </a:solidFill>
              <a:highlight>
                <a:schemeClr val="lt1"/>
              </a:highlight>
              <a:latin typeface="Didact Gothic"/>
              <a:ea typeface="Didact Gothic"/>
              <a:cs typeface="Didact Gothic"/>
              <a:sym typeface="Didact Gothic"/>
            </a:endParaRPr>
          </a:p>
          <a:p>
            <a:pPr marL="457200" marR="190500" lvl="0" indent="-304800" algn="l" rtl="0">
              <a:spcBef>
                <a:spcPts val="0"/>
              </a:spcBef>
              <a:spcAft>
                <a:spcPts val="0"/>
              </a:spcAft>
              <a:buClr>
                <a:srgbClr val="383838"/>
              </a:buClr>
              <a:buSzPts val="1200"/>
              <a:buFont typeface="Didact Gothic"/>
              <a:buChar char="●"/>
            </a:pPr>
            <a:r>
              <a:rPr lang="en" sz="1200">
                <a:solidFill>
                  <a:srgbClr val="383838"/>
                </a:solidFill>
                <a:highlight>
                  <a:schemeClr val="lt1"/>
                </a:highlight>
                <a:latin typeface="Didact Gothic"/>
                <a:ea typeface="Didact Gothic"/>
                <a:cs typeface="Didact Gothic"/>
                <a:sym typeface="Didact Gothic"/>
              </a:rPr>
              <a:t>Gather dataset from different geographical location such as USA, Europe, China, India</a:t>
            </a:r>
            <a:endParaRPr sz="1200">
              <a:solidFill>
                <a:srgbClr val="383838"/>
              </a:solidFill>
              <a:highlight>
                <a:schemeClr val="lt1"/>
              </a:highlight>
              <a:latin typeface="Didact Gothic"/>
              <a:ea typeface="Didact Gothic"/>
              <a:cs typeface="Didact Gothic"/>
              <a:sym typeface="Didact Gothic"/>
            </a:endParaRPr>
          </a:p>
          <a:p>
            <a:pPr marL="0" marR="190500" lvl="0" indent="0" algn="l" rtl="0">
              <a:spcBef>
                <a:spcPts val="400"/>
              </a:spcBef>
              <a:spcAft>
                <a:spcPts val="0"/>
              </a:spcAft>
              <a:buClr>
                <a:schemeClr val="dk1"/>
              </a:buClr>
              <a:buSzPts val="1100"/>
              <a:buFont typeface="Arial"/>
              <a:buNone/>
            </a:pPr>
            <a:endParaRPr sz="1200">
              <a:solidFill>
                <a:srgbClr val="202124"/>
              </a:solidFill>
              <a:highlight>
                <a:schemeClr val="lt1"/>
              </a:highlight>
              <a:latin typeface="Didact Gothic"/>
              <a:ea typeface="Didact Gothic"/>
              <a:cs typeface="Didact Gothic"/>
              <a:sym typeface="Didact Gothic"/>
            </a:endParaRPr>
          </a:p>
          <a:p>
            <a:pPr marL="0" lvl="0" indent="0" algn="l" rtl="0">
              <a:lnSpc>
                <a:spcPct val="115000"/>
              </a:lnSpc>
              <a:spcBef>
                <a:spcPts val="400"/>
              </a:spcBef>
              <a:spcAft>
                <a:spcPts val="0"/>
              </a:spcAft>
              <a:buSzPts val="1100"/>
              <a:buNone/>
            </a:pPr>
            <a:r>
              <a:rPr lang="en" sz="1200">
                <a:solidFill>
                  <a:schemeClr val="dk1"/>
                </a:solidFill>
                <a:latin typeface="Times New Roman"/>
                <a:ea typeface="Times New Roman"/>
                <a:cs typeface="Times New Roman"/>
                <a:sym typeface="Times New Roman"/>
              </a:rPr>
              <a:t>The financial market changes rapidly every day, and people’s economic status and performance are affected by the market all the time. So, if more economic indicators will be added to the dataset, this will leads to a more generic model.</a:t>
            </a:r>
            <a:endParaRPr sz="1200">
              <a:solidFill>
                <a:schemeClr val="dk1"/>
              </a:solidFill>
              <a:latin typeface="Times New Roman"/>
              <a:ea typeface="Times New Roman"/>
              <a:cs typeface="Times New Roman"/>
              <a:sym typeface="Times New Roman"/>
            </a:endParaRPr>
          </a:p>
          <a:p>
            <a:pPr marL="0" marR="190500" lvl="0" indent="0" algn="l" rtl="0">
              <a:spcBef>
                <a:spcPts val="400"/>
              </a:spcBef>
              <a:spcAft>
                <a:spcPts val="0"/>
              </a:spcAft>
              <a:buClr>
                <a:schemeClr val="dk1"/>
              </a:buClr>
              <a:buSzPts val="1100"/>
              <a:buFont typeface="Arial"/>
              <a:buNone/>
            </a:pPr>
            <a:endParaRPr sz="1200">
              <a:solidFill>
                <a:srgbClr val="202124"/>
              </a:solidFill>
              <a:highlight>
                <a:schemeClr val="lt1"/>
              </a:highlight>
              <a:latin typeface="Didact Gothic"/>
              <a:ea typeface="Didact Gothic"/>
              <a:cs typeface="Didact Gothic"/>
              <a:sym typeface="Didact Gothic"/>
            </a:endParaRPr>
          </a:p>
          <a:p>
            <a:pPr marL="0" lvl="0" indent="0" algn="l" rtl="0">
              <a:lnSpc>
                <a:spcPct val="100000"/>
              </a:lnSpc>
              <a:spcBef>
                <a:spcPts val="400"/>
              </a:spcBef>
              <a:spcAft>
                <a:spcPts val="0"/>
              </a:spcAft>
              <a:buSzPts val="1100"/>
              <a:buNone/>
            </a:pP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8" name="Google Shape;67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fab65ae42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fab65ae42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An Investigation of Credit Card Default Prediction in the Imbalanced Datasets IEEE Access</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This work was supported by the Norwegian University of Science and Technology, Norway.</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fab65ae425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fab65ae42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6" name="Google Shape;6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fab65ae425_1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fab65ae425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75000"/>
              </a:lnSpc>
              <a:spcBef>
                <a:spcPts val="0"/>
              </a:spcBef>
              <a:spcAft>
                <a:spcPts val="1100"/>
              </a:spcAft>
              <a:buNone/>
            </a:pPr>
            <a:r>
              <a:rPr lang="en" sz="1200">
                <a:solidFill>
                  <a:srgbClr val="787878"/>
                </a:solidFill>
                <a:highlight>
                  <a:srgbClr val="FFFFFF"/>
                </a:highlight>
                <a:latin typeface="Times New Roman"/>
                <a:ea typeface="Times New Roman"/>
                <a:cs typeface="Times New Roman"/>
                <a:sym typeface="Times New Roman"/>
              </a:rPr>
              <a:t>We also used H20.ai platform for modeling.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fab65ae425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fab65ae425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fab65ae425_1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fab65ae425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fab65ae425_1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fab65ae425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f9df81c231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gf9df81c231_7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383838"/>
                </a:solidFill>
                <a:latin typeface="Didact Gothic"/>
                <a:ea typeface="Didact Gothic"/>
                <a:cs typeface="Didact Gothic"/>
                <a:sym typeface="Didact Gothic"/>
              </a:rPr>
              <a:t>Our approach to creating the model is to first conduct an exploratory data analysis of our dataset. This helped us to identify any need for data cleaning, understand the key features of dataset and identify if there is any data imbalance. We then created multiple data models by first splitting the data into 70% training set &amp; 30% into test set. Since our data had imbalance we also used SMOTE technique to reduce imbalance and again run the models to check the accuracy. Lastly we evaluated the model performance, prepared the feature importance and did the SWOT analysis. Next slide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fab65ae425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 name="Google Shape;723;gfab65ae425_1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ctr" rtl="0">
              <a:spcBef>
                <a:spcPts val="0"/>
              </a:spcBef>
              <a:spcAft>
                <a:spcPts val="0"/>
              </a:spcAft>
              <a:buClr>
                <a:srgbClr val="383838"/>
              </a:buClr>
              <a:buSzPts val="1400"/>
              <a:buFont typeface="Didact Gothic"/>
              <a:buNone/>
            </a:pPr>
            <a:endParaRPr sz="1050">
              <a:solidFill>
                <a:srgbClr val="383838"/>
              </a:solidFill>
              <a:latin typeface="Didact Gothic"/>
              <a:ea typeface="Didact Gothic"/>
              <a:cs typeface="Didact Gothic"/>
              <a:sym typeface="Didact Gothic"/>
            </a:endParaRPr>
          </a:p>
          <a:p>
            <a:pPr marL="0" lvl="0" indent="0" algn="l" rtl="0">
              <a:lnSpc>
                <a:spcPct val="100000"/>
              </a:lnSpc>
              <a:spcBef>
                <a:spcPts val="0"/>
              </a:spcBef>
              <a:spcAft>
                <a:spcPts val="0"/>
              </a:spcAft>
              <a:buSzPts val="1100"/>
              <a:buNone/>
            </a:pPr>
            <a:endParaRPr>
              <a:solidFill>
                <a:srgbClr val="383838"/>
              </a:solidFill>
              <a:latin typeface="Didact Gothic"/>
              <a:ea typeface="Didact Gothic"/>
              <a:cs typeface="Didact Gothic"/>
              <a:sym typeface="Didact Gothic"/>
            </a:endParaRPr>
          </a:p>
          <a:p>
            <a:pPr marL="0" lvl="0" indent="0" algn="l" rtl="0">
              <a:lnSpc>
                <a:spcPct val="100000"/>
              </a:lnSpc>
              <a:spcBef>
                <a:spcPts val="0"/>
              </a:spcBef>
              <a:spcAft>
                <a:spcPts val="0"/>
              </a:spcAft>
              <a:buSzPts val="1100"/>
              <a:buNone/>
            </a:pP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fab65ae425_1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fab65ae425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fab65ae425_1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fab65ae425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fab65ae425_1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fab65ae425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fab65ae425_1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fab65ae425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fab65ae425_1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fab65ae425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f1fe343c6a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gf1fe343c6a_3_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400">
                <a:latin typeface="Didact Gothic"/>
                <a:ea typeface="Didact Gothic"/>
                <a:cs typeface="Didact Gothic"/>
                <a:sym typeface="Didact Gothic"/>
              </a:rPr>
              <a:t>Our dataset contained 30,000 transactions &amp; 23 variables. The data contained details about </a:t>
            </a:r>
            <a:r>
              <a:rPr lang="en" sz="1400">
                <a:solidFill>
                  <a:srgbClr val="383838"/>
                </a:solidFill>
                <a:latin typeface="Didact Gothic"/>
                <a:ea typeface="Didact Gothic"/>
                <a:cs typeface="Didact Gothic"/>
                <a:sym typeface="Didact Gothic"/>
              </a:rPr>
              <a:t>credit data, history of payment, and bill statements of credit card clients in Taiwan. It also had demographic details such as </a:t>
            </a:r>
            <a:r>
              <a:rPr lang="en" sz="1400">
                <a:solidFill>
                  <a:srgbClr val="292929"/>
                </a:solidFill>
                <a:highlight>
                  <a:srgbClr val="FFFFFF"/>
                </a:highlight>
                <a:latin typeface="Didact Gothic"/>
                <a:ea typeface="Didact Gothic"/>
                <a:cs typeface="Didact Gothic"/>
                <a:sym typeface="Didact Gothic"/>
              </a:rPr>
              <a:t>Gender, Highest education degree, Age, and Marital Status. The target of EDA analysis is to identify </a:t>
            </a:r>
            <a:r>
              <a:rPr lang="en" sz="1400">
                <a:solidFill>
                  <a:srgbClr val="292929"/>
                </a:solidFill>
                <a:latin typeface="Didact Gothic"/>
                <a:ea typeface="Didact Gothic"/>
                <a:cs typeface="Didact Gothic"/>
                <a:sym typeface="Didact Gothic"/>
              </a:rPr>
              <a:t>whether the credit card client will default or not next month. Next slide</a:t>
            </a:r>
            <a:endParaRPr sz="1400">
              <a:latin typeface="Didact Gothic"/>
              <a:ea typeface="Didact Gothic"/>
              <a:cs typeface="Didact Gothic"/>
              <a:sym typeface="Didact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f1fe343c6a_3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gf1fe343c6a_3_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300"/>
              <a:t>Our initial EDA analysis showed that there was no data missing but there is data imbalance. 23,364 transactions did not default &amp; 6636 transactions defaulted. We would use SMOTE technique later to solve this issue. </a:t>
            </a:r>
            <a:r>
              <a:rPr lang="en" sz="1300">
                <a:solidFill>
                  <a:srgbClr val="383838"/>
                </a:solidFill>
              </a:rPr>
              <a:t>More people in the dataset are aged between 20-30 and it goes on decreasing after 30. It is also a bit right skewed. More of the people have taken credit between 10k to 400k. Next slide</a:t>
            </a:r>
            <a:endParaRPr sz="1300">
              <a:solidFill>
                <a:schemeClr val="dk1"/>
              </a:solidFill>
            </a:endParaRPr>
          </a:p>
          <a:p>
            <a:pPr marL="0" lvl="0" indent="0" algn="l" rtl="0">
              <a:lnSpc>
                <a:spcPct val="100000"/>
              </a:lnSpc>
              <a:spcBef>
                <a:spcPts val="0"/>
              </a:spcBef>
              <a:spcAft>
                <a:spcPts val="0"/>
              </a:spcAft>
              <a:buSzPts val="1100"/>
              <a:buNone/>
            </a:pPr>
            <a:endParaRPr>
              <a:solidFill>
                <a:srgbClr val="383838"/>
              </a:solidFill>
              <a:latin typeface="Didact Gothic"/>
              <a:ea typeface="Didact Gothic"/>
              <a:cs typeface="Didact Gothic"/>
              <a:sym typeface="Didact Gothic"/>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f1fe343c6a_3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gf1fe343c6a_3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300"/>
              <a:t>This slide shows more detailed analysis of the dataset. </a:t>
            </a:r>
            <a:r>
              <a:rPr lang="en" sz="1250">
                <a:solidFill>
                  <a:srgbClr val="383838"/>
                </a:solidFill>
              </a:rPr>
              <a:t>There are more female customers than male customers. </a:t>
            </a:r>
            <a:r>
              <a:rPr lang="en" sz="1300">
                <a:solidFill>
                  <a:srgbClr val="383838"/>
                </a:solidFill>
              </a:rPr>
              <a:t>The previous bill amounts are highly right skewed meaning the amount of credit balance is less than 100k for most clients. </a:t>
            </a:r>
            <a:r>
              <a:rPr lang="en" sz="1250">
                <a:solidFill>
                  <a:srgbClr val="383838"/>
                </a:solidFill>
              </a:rPr>
              <a:t>All the bill amounts are highly right skewed meaning the bill statement is also low for most clients mostly in the range of 10k to 250k . Last histogram shows that many customers pay their previous amount duly but there are few clients who pay late. Next slide</a:t>
            </a:r>
            <a:endParaRPr sz="1600">
              <a:solidFill>
                <a:schemeClr val="dk1"/>
              </a:solidFill>
            </a:endParaRPr>
          </a:p>
          <a:p>
            <a:pPr marL="0" lvl="0" indent="0" algn="l" rtl="0">
              <a:lnSpc>
                <a:spcPct val="100000"/>
              </a:lnSpc>
              <a:spcBef>
                <a:spcPts val="0"/>
              </a:spcBef>
              <a:spcAft>
                <a:spcPts val="0"/>
              </a:spcAft>
              <a:buSzPts val="1100"/>
              <a:buNone/>
            </a:pPr>
            <a:endParaRPr sz="1050">
              <a:solidFill>
                <a:srgbClr val="383838"/>
              </a:solidFill>
              <a:latin typeface="Didact Gothic"/>
              <a:ea typeface="Didact Gothic"/>
              <a:cs typeface="Didact Gothic"/>
              <a:sym typeface="Didact Gothic"/>
            </a:endParaRPr>
          </a:p>
          <a:p>
            <a:pPr marL="457200" lvl="0" indent="-317500" algn="ctr" rtl="0">
              <a:spcBef>
                <a:spcPts val="0"/>
              </a:spcBef>
              <a:spcAft>
                <a:spcPts val="0"/>
              </a:spcAft>
              <a:buClr>
                <a:srgbClr val="383838"/>
              </a:buClr>
              <a:buSzPts val="1400"/>
              <a:buFont typeface="Didact Gothic"/>
              <a:buNone/>
            </a:pPr>
            <a:endParaRPr sz="1050">
              <a:solidFill>
                <a:srgbClr val="383838"/>
              </a:solidFill>
              <a:latin typeface="Didact Gothic"/>
              <a:ea typeface="Didact Gothic"/>
              <a:cs typeface="Didact Gothic"/>
              <a:sym typeface="Didact Gothic"/>
            </a:endParaRPr>
          </a:p>
          <a:p>
            <a:pPr marL="0" lvl="0" indent="0" algn="l" rtl="0">
              <a:lnSpc>
                <a:spcPct val="100000"/>
              </a:lnSpc>
              <a:spcBef>
                <a:spcPts val="0"/>
              </a:spcBef>
              <a:spcAft>
                <a:spcPts val="0"/>
              </a:spcAft>
              <a:buSzPts val="1100"/>
              <a:buNone/>
            </a:pPr>
            <a:endParaRPr>
              <a:solidFill>
                <a:srgbClr val="383838"/>
              </a:solidFill>
              <a:latin typeface="Didact Gothic"/>
              <a:ea typeface="Didact Gothic"/>
              <a:cs typeface="Didact Gothic"/>
              <a:sym typeface="Didact Gothic"/>
            </a:endParaRPr>
          </a:p>
          <a:p>
            <a:pPr marL="0" lvl="0" indent="0" algn="l" rtl="0">
              <a:lnSpc>
                <a:spcPct val="100000"/>
              </a:lnSpc>
              <a:spcBef>
                <a:spcPts val="0"/>
              </a:spcBef>
              <a:spcAft>
                <a:spcPts val="0"/>
              </a:spcAft>
              <a:buSzPts val="1100"/>
              <a:buNone/>
            </a:pP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fab64a7ffe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7" name="Google Shape;507;gfab64a7ffe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1300">
                <a:solidFill>
                  <a:schemeClr val="dk1"/>
                </a:solidFill>
              </a:rPr>
              <a:t>Based on our EDA analysis we identified that some data cleaning is required. Following are the updated details after data cleaning. In education column we combined values containing </a:t>
            </a:r>
            <a:r>
              <a:rPr lang="en" sz="1250">
                <a:solidFill>
                  <a:srgbClr val="383838"/>
                </a:solidFill>
                <a:highlight>
                  <a:srgbClr val="FFFFFF"/>
                </a:highlight>
              </a:rPr>
              <a:t>0 for undocumented, 5 and 6 which are labeled as  unknown to be put in a 'Other' cathegory i.e.  4. The 0 value in Marriage column was categorized to ‘Others’ i.e. 3. For previous payments </a:t>
            </a:r>
            <a:r>
              <a:rPr lang="en" sz="1300">
                <a:solidFill>
                  <a:schemeClr val="dk1"/>
                </a:solidFill>
                <a:highlight>
                  <a:srgbClr val="FFFFFF"/>
                </a:highlight>
              </a:rPr>
              <a:t>-1 is paid duly, but there are "-2" and "0" labels in payment status variable. So we combined them and put everything as "0". And, we </a:t>
            </a:r>
            <a:r>
              <a:rPr lang="en" sz="1050">
                <a:solidFill>
                  <a:schemeClr val="dk1"/>
                </a:solidFill>
                <a:highlight>
                  <a:srgbClr val="FFFFFF"/>
                </a:highlight>
              </a:rPr>
              <a:t>one hot encoded all the categorical features and converted them into datatype "object".</a:t>
            </a:r>
            <a:endParaRPr sz="1050">
              <a:solidFill>
                <a:schemeClr val="dk1"/>
              </a:solidFill>
              <a:highlight>
                <a:srgbClr val="FFFFFF"/>
              </a:highlight>
            </a:endParaRPr>
          </a:p>
          <a:p>
            <a:pPr marL="0" lvl="0" indent="0" algn="l" rtl="0">
              <a:spcBef>
                <a:spcPts val="0"/>
              </a:spcBef>
              <a:spcAft>
                <a:spcPts val="0"/>
              </a:spcAft>
              <a:buSzPts val="1100"/>
              <a:buNone/>
            </a:pPr>
            <a:r>
              <a:rPr lang="en" sz="1300">
                <a:solidFill>
                  <a:schemeClr val="dk1"/>
                </a:solidFill>
                <a:highlight>
                  <a:srgbClr val="FFFFFF"/>
                </a:highlight>
              </a:rPr>
              <a:t>Next slide</a:t>
            </a:r>
            <a:endParaRPr sz="1300">
              <a:solidFill>
                <a:schemeClr val="dk1"/>
              </a:solidFill>
              <a:highlight>
                <a:srgbClr val="FFFFFF"/>
              </a:highlight>
            </a:endParaRPr>
          </a:p>
          <a:p>
            <a:pPr marL="0" lvl="0" indent="0" algn="l" rtl="0">
              <a:spcBef>
                <a:spcPts val="0"/>
              </a:spcBef>
              <a:spcAft>
                <a:spcPts val="0"/>
              </a:spcAft>
              <a:buClr>
                <a:schemeClr val="dk1"/>
              </a:buClr>
              <a:buSzPts val="1100"/>
              <a:buFont typeface="Arial"/>
              <a:buNone/>
            </a:pPr>
            <a:endParaRPr sz="1250">
              <a:solidFill>
                <a:srgbClr val="383838"/>
              </a:solidFill>
              <a:highlight>
                <a:srgbClr val="FFFFFF"/>
              </a:highlight>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Last step of our EDA analysis was to create a correlation matrix for all the features. The correlation matrix shows positive correlation between bill amounts &amp; payment amounts in the dataset. Next Naina will explain the Data Modelling for our project.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fab65ae425_1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gfab65ae425_1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a:t>
            </a:r>
            <a:r>
              <a:rPr lang="en">
                <a:solidFill>
                  <a:schemeClr val="dk1"/>
                </a:solidFill>
              </a:rPr>
              <a:t>e built a baseline model that can be </a:t>
            </a:r>
            <a:r>
              <a:rPr lang="en" sz="1050">
                <a:solidFill>
                  <a:srgbClr val="383838"/>
                </a:solidFill>
              </a:rPr>
              <a:t>used to create predictions to measure the baseline performance. </a:t>
            </a:r>
            <a:r>
              <a:rPr lang="en" sz="1050" b="1">
                <a:solidFill>
                  <a:srgbClr val="383838"/>
                </a:solidFill>
                <a:highlight>
                  <a:srgbClr val="FFFFFF"/>
                </a:highlight>
              </a:rPr>
              <a:t>So we built a logistic regression without any hyperparameter tuning or feature engineering. </a:t>
            </a:r>
            <a:r>
              <a:rPr lang="en" sz="1050">
                <a:solidFill>
                  <a:srgbClr val="383838"/>
                </a:solidFill>
              </a:rPr>
              <a:t>So our baseline model had an accuracy of 0.77.</a:t>
            </a:r>
            <a:endParaRPr sz="1050">
              <a:solidFill>
                <a:srgbClr val="383838"/>
              </a:solidFill>
            </a:endParaRPr>
          </a:p>
          <a:p>
            <a:pPr marL="0" lvl="0" indent="0" algn="l" rtl="0">
              <a:lnSpc>
                <a:spcPct val="140000"/>
              </a:lnSpc>
              <a:spcBef>
                <a:spcPts val="1200"/>
              </a:spcBef>
              <a:spcAft>
                <a:spcPts val="0"/>
              </a:spcAft>
              <a:buSzPts val="1100"/>
              <a:buNone/>
            </a:pPr>
            <a:r>
              <a:rPr lang="en" sz="1050">
                <a:solidFill>
                  <a:schemeClr val="dk1"/>
                </a:solidFill>
              </a:rPr>
              <a:t>Since there was a lot of imbalance in the sample we planned to use resampling strategy- oversampling, undersampling and SMOTE for creating a new transformed version of the training dataset. </a:t>
            </a:r>
            <a:endParaRPr sz="1050">
              <a:solidFill>
                <a:schemeClr val="dk1"/>
              </a:solidFill>
            </a:endParaRPr>
          </a:p>
          <a:p>
            <a:pPr marL="0" lvl="0" indent="0" algn="l" rtl="0">
              <a:lnSpc>
                <a:spcPct val="140000"/>
              </a:lnSpc>
              <a:spcBef>
                <a:spcPts val="1200"/>
              </a:spcBef>
              <a:spcAft>
                <a:spcPts val="0"/>
              </a:spcAft>
              <a:buSzPts val="1100"/>
              <a:buNone/>
            </a:pPr>
            <a:r>
              <a:rPr lang="en" sz="1050" b="1">
                <a:solidFill>
                  <a:schemeClr val="dk1"/>
                </a:solidFill>
              </a:rPr>
              <a:t>To create a synthetic sample and avoid overfitting, we used the SMOTE algorithm and now our dataset had </a:t>
            </a:r>
            <a:r>
              <a:rPr lang="en" sz="1050" b="1">
                <a:solidFill>
                  <a:srgbClr val="383838"/>
                </a:solidFill>
              </a:rPr>
              <a:t>32710</a:t>
            </a:r>
            <a:r>
              <a:rPr lang="en" sz="1050" b="1">
                <a:solidFill>
                  <a:schemeClr val="dk1"/>
                </a:solidFill>
              </a:rPr>
              <a:t> default and 16355 non-default transactions.</a:t>
            </a:r>
            <a:endParaRPr sz="1050">
              <a:solidFill>
                <a:schemeClr val="dk1"/>
              </a:solidFill>
            </a:endParaRPr>
          </a:p>
          <a:p>
            <a:pPr marL="0" lvl="0" indent="0" algn="l" rtl="0">
              <a:lnSpc>
                <a:spcPct val="115000"/>
              </a:lnSpc>
              <a:spcBef>
                <a:spcPts val="200"/>
              </a:spcBef>
              <a:spcAft>
                <a:spcPts val="0"/>
              </a:spcAft>
              <a:buSzPts val="1100"/>
              <a:buNone/>
            </a:pPr>
            <a:r>
              <a:rPr lang="en" sz="1050">
                <a:solidFill>
                  <a:schemeClr val="dk1"/>
                </a:solidFill>
                <a:highlight>
                  <a:srgbClr val="FFFFFF"/>
                </a:highlight>
              </a:rPr>
              <a:t>So we have 4 sets of training data:</a:t>
            </a:r>
            <a:endParaRPr sz="1050">
              <a:solidFill>
                <a:schemeClr val="dk1"/>
              </a:solidFill>
              <a:highlight>
                <a:srgbClr val="FFFFFF"/>
              </a:highlight>
            </a:endParaRPr>
          </a:p>
          <a:p>
            <a:pPr marL="0" lvl="0" indent="0" algn="l" rtl="0">
              <a:lnSpc>
                <a:spcPct val="115000"/>
              </a:lnSpc>
              <a:spcBef>
                <a:spcPts val="0"/>
              </a:spcBef>
              <a:spcAft>
                <a:spcPts val="0"/>
              </a:spcAft>
              <a:buSzPts val="1100"/>
              <a:buNone/>
            </a:pPr>
            <a:r>
              <a:rPr lang="en" sz="1050">
                <a:solidFill>
                  <a:schemeClr val="dk1"/>
                </a:solidFill>
                <a:highlight>
                  <a:srgbClr val="FFFFFF"/>
                </a:highlight>
              </a:rPr>
              <a:t>1) The normal train data with unbalance</a:t>
            </a:r>
            <a:endParaRPr sz="1050">
              <a:solidFill>
                <a:schemeClr val="dk1"/>
              </a:solidFill>
              <a:highlight>
                <a:srgbClr val="FFFFFF"/>
              </a:highlight>
            </a:endParaRPr>
          </a:p>
          <a:p>
            <a:pPr marL="0" lvl="0" indent="0" algn="l" rtl="0">
              <a:lnSpc>
                <a:spcPct val="115000"/>
              </a:lnSpc>
              <a:spcBef>
                <a:spcPts val="0"/>
              </a:spcBef>
              <a:spcAft>
                <a:spcPts val="0"/>
              </a:spcAft>
              <a:buSzPts val="1100"/>
              <a:buNone/>
            </a:pPr>
            <a:r>
              <a:rPr lang="en" sz="1050">
                <a:solidFill>
                  <a:schemeClr val="dk1"/>
                </a:solidFill>
                <a:highlight>
                  <a:srgbClr val="FFFFFF"/>
                </a:highlight>
              </a:rPr>
              <a:t>2) Train data with oversampling</a:t>
            </a:r>
            <a:endParaRPr sz="1050">
              <a:solidFill>
                <a:schemeClr val="dk1"/>
              </a:solidFill>
              <a:highlight>
                <a:srgbClr val="FFFFFF"/>
              </a:highlight>
            </a:endParaRPr>
          </a:p>
          <a:p>
            <a:pPr marL="0" lvl="0" indent="0" algn="l" rtl="0">
              <a:lnSpc>
                <a:spcPct val="115000"/>
              </a:lnSpc>
              <a:spcBef>
                <a:spcPts val="0"/>
              </a:spcBef>
              <a:spcAft>
                <a:spcPts val="0"/>
              </a:spcAft>
              <a:buSzPts val="1100"/>
              <a:buNone/>
            </a:pPr>
            <a:r>
              <a:rPr lang="en" sz="1050">
                <a:solidFill>
                  <a:schemeClr val="dk1"/>
                </a:solidFill>
                <a:highlight>
                  <a:srgbClr val="FFFFFF"/>
                </a:highlight>
              </a:rPr>
              <a:t>3) Train data with undersampling</a:t>
            </a:r>
            <a:endParaRPr sz="1050">
              <a:solidFill>
                <a:schemeClr val="dk1"/>
              </a:solidFill>
              <a:highlight>
                <a:srgbClr val="FFFFFF"/>
              </a:highlight>
            </a:endParaRPr>
          </a:p>
          <a:p>
            <a:pPr marL="0" lvl="0" indent="0" algn="l" rtl="0">
              <a:lnSpc>
                <a:spcPct val="115000"/>
              </a:lnSpc>
              <a:spcBef>
                <a:spcPts val="0"/>
              </a:spcBef>
              <a:spcAft>
                <a:spcPts val="0"/>
              </a:spcAft>
              <a:buSzPts val="1100"/>
              <a:buNone/>
            </a:pPr>
            <a:r>
              <a:rPr lang="en" sz="1050">
                <a:solidFill>
                  <a:schemeClr val="dk1"/>
                </a:solidFill>
                <a:highlight>
                  <a:srgbClr val="FFFFFF"/>
                </a:highlight>
              </a:rPr>
              <a:t>4) Train data with SMOTE algorithm</a:t>
            </a:r>
            <a:endParaRPr sz="1050">
              <a:solidFill>
                <a:schemeClr val="dk1"/>
              </a:solidFill>
              <a:highlight>
                <a:srgbClr val="FFFFFF"/>
              </a:highlight>
            </a:endParaRPr>
          </a:p>
          <a:p>
            <a:pPr marL="0" lvl="0" indent="0" algn="l" rtl="0">
              <a:lnSpc>
                <a:spcPct val="115000"/>
              </a:lnSpc>
              <a:spcBef>
                <a:spcPts val="0"/>
              </a:spcBef>
              <a:spcAft>
                <a:spcPts val="0"/>
              </a:spcAft>
              <a:buSzPts val="1100"/>
              <a:buNone/>
            </a:pPr>
            <a:endParaRPr>
              <a:solidFill>
                <a:schemeClr val="dk1"/>
              </a:solidFill>
            </a:endParaRPr>
          </a:p>
          <a:p>
            <a:pPr marL="0" lvl="0" indent="0" algn="l" rtl="0">
              <a:lnSpc>
                <a:spcPct val="140000"/>
              </a:lnSpc>
              <a:spcBef>
                <a:spcPts val="1200"/>
              </a:spcBef>
              <a:spcAft>
                <a:spcPts val="0"/>
              </a:spcAft>
              <a:buSzPts val="1100"/>
              <a:buNone/>
            </a:pPr>
            <a:endParaRPr sz="1050">
              <a:solidFill>
                <a:schemeClr val="dk1"/>
              </a:solidFill>
            </a:endParaRPr>
          </a:p>
          <a:p>
            <a:pPr marL="0" lvl="0" indent="0" algn="l" rtl="0">
              <a:lnSpc>
                <a:spcPct val="140000"/>
              </a:lnSpc>
              <a:spcBef>
                <a:spcPts val="1200"/>
              </a:spcBef>
              <a:spcAft>
                <a:spcPts val="0"/>
              </a:spcAft>
              <a:buClr>
                <a:schemeClr val="dk1"/>
              </a:buClr>
              <a:buSzPts val="1100"/>
              <a:buFont typeface="Arial"/>
              <a:buNone/>
            </a:pPr>
            <a:r>
              <a:rPr lang="en" sz="1050">
                <a:solidFill>
                  <a:schemeClr val="dk1"/>
                </a:solidFill>
              </a:rPr>
              <a:t>!</a:t>
            </a:r>
            <a:endParaRPr sz="1050">
              <a:solidFill>
                <a:schemeClr val="dk1"/>
              </a:solidFill>
            </a:endParaRPr>
          </a:p>
          <a:p>
            <a:pPr marL="0" lvl="0" indent="0" algn="l" rtl="0">
              <a:lnSpc>
                <a:spcPct val="100000"/>
              </a:lnSpc>
              <a:spcBef>
                <a:spcPts val="200"/>
              </a:spcBef>
              <a:spcAft>
                <a:spcPts val="0"/>
              </a:spcAft>
              <a:buSzPts val="1100"/>
              <a:buNone/>
            </a:pPr>
            <a:endParaRPr sz="1050">
              <a:solidFill>
                <a:srgbClr val="383838"/>
              </a:solidFill>
            </a:endParaRPr>
          </a:p>
          <a:p>
            <a:pPr marL="0" lvl="0" indent="0" algn="l" rtl="0">
              <a:spcBef>
                <a:spcPts val="0"/>
              </a:spcBef>
              <a:spcAft>
                <a:spcPts val="0"/>
              </a:spcAft>
              <a:buClr>
                <a:schemeClr val="dk1"/>
              </a:buClr>
              <a:buSzPts val="1100"/>
              <a:buFont typeface="Arial"/>
              <a:buNone/>
            </a:pPr>
            <a:endParaRPr sz="1050">
              <a:solidFill>
                <a:srgbClr val="383838"/>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2.xml"/><Relationship Id="rId4" Type="http://schemas.openxmlformats.org/officeDocument/2006/relationships/hyperlink" Target="https://www.freepik.com/" TargetMode="Externa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58"/>
          <p:cNvSpPr/>
          <p:nvPr/>
        </p:nvSpPr>
        <p:spPr>
          <a:xfrm>
            <a:off x="-3537625" y="711975"/>
            <a:ext cx="7035600" cy="32772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58"/>
          <p:cNvSpPr/>
          <p:nvPr/>
        </p:nvSpPr>
        <p:spPr>
          <a:xfrm>
            <a:off x="0" y="1255025"/>
            <a:ext cx="4322700" cy="38910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58"/>
          <p:cNvSpPr/>
          <p:nvPr/>
        </p:nvSpPr>
        <p:spPr>
          <a:xfrm flipH="1">
            <a:off x="1034200" y="0"/>
            <a:ext cx="10867800" cy="51435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58"/>
          <p:cNvSpPr txBox="1">
            <a:spLocks noGrp="1"/>
          </p:cNvSpPr>
          <p:nvPr>
            <p:ph type="ctrTitle"/>
          </p:nvPr>
        </p:nvSpPr>
        <p:spPr>
          <a:xfrm>
            <a:off x="3805750" y="2198675"/>
            <a:ext cx="4322700" cy="1508400"/>
          </a:xfrm>
          <a:prstGeom prst="rect">
            <a:avLst/>
          </a:prstGeom>
          <a:noFill/>
          <a:ln>
            <a:noFill/>
          </a:ln>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4700"/>
              <a:buFont typeface="Julius Sans One"/>
              <a:buNone/>
              <a:defRPr sz="4000" b="1">
                <a:solidFill>
                  <a:schemeClr val="lt1"/>
                </a:solidFill>
                <a:latin typeface="Julius Sans One"/>
                <a:ea typeface="Julius Sans One"/>
                <a:cs typeface="Julius Sans One"/>
                <a:sym typeface="Julius Sans One"/>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3" name="Google Shape;13;p58"/>
          <p:cNvSpPr txBox="1">
            <a:spLocks noGrp="1"/>
          </p:cNvSpPr>
          <p:nvPr>
            <p:ph type="subTitle" idx="1"/>
          </p:nvPr>
        </p:nvSpPr>
        <p:spPr>
          <a:xfrm>
            <a:off x="4299250" y="4154375"/>
            <a:ext cx="3829200" cy="248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30">
    <p:bg>
      <p:bgPr>
        <a:solidFill>
          <a:schemeClr val="accent5"/>
        </a:solidFill>
        <a:effectLst/>
      </p:bgPr>
    </p:bg>
    <p:spTree>
      <p:nvGrpSpPr>
        <p:cNvPr id="1" name="Shape 70"/>
        <p:cNvGrpSpPr/>
        <p:nvPr/>
      </p:nvGrpSpPr>
      <p:grpSpPr>
        <a:xfrm>
          <a:off x="0" y="0"/>
          <a:ext cx="0" cy="0"/>
          <a:chOff x="0" y="0"/>
          <a:chExt cx="0" cy="0"/>
        </a:xfrm>
      </p:grpSpPr>
      <p:sp>
        <p:nvSpPr>
          <p:cNvPr id="71" name="Google Shape;71;p67"/>
          <p:cNvSpPr/>
          <p:nvPr/>
        </p:nvSpPr>
        <p:spPr>
          <a:xfrm rot="-5400000">
            <a:off x="5236050" y="1293550"/>
            <a:ext cx="3924900" cy="3891000"/>
          </a:xfrm>
          <a:prstGeom prst="rtTriangle">
            <a:avLst/>
          </a:prstGeom>
          <a:solidFill>
            <a:srgbClr val="6868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67"/>
          <p:cNvSpPr/>
          <p:nvPr/>
        </p:nvSpPr>
        <p:spPr>
          <a:xfrm rot="10800000" flipH="1">
            <a:off x="37875" y="150"/>
            <a:ext cx="9106200" cy="44697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67"/>
          <p:cNvSpPr/>
          <p:nvPr/>
        </p:nvSpPr>
        <p:spPr>
          <a:xfrm flipH="1">
            <a:off x="3580800" y="1387275"/>
            <a:ext cx="9554400" cy="4859700"/>
          </a:xfrm>
          <a:prstGeom prst="triangle">
            <a:avLst>
              <a:gd name="adj" fmla="val 49428"/>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67"/>
          <p:cNvSpPr txBox="1">
            <a:spLocks noGrp="1"/>
          </p:cNvSpPr>
          <p:nvPr>
            <p:ph type="ctrTitle"/>
          </p:nvPr>
        </p:nvSpPr>
        <p:spPr>
          <a:xfrm>
            <a:off x="1690800" y="1232050"/>
            <a:ext cx="5762400" cy="58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8000"/>
              <a:buNone/>
              <a:defRPr sz="3000" b="1">
                <a:solidFill>
                  <a:schemeClr val="dk1"/>
                </a:solidFill>
              </a:defRPr>
            </a:lvl1pPr>
            <a:lvl2pPr lvl="1" algn="ctr">
              <a:lnSpc>
                <a:spcPct val="100000"/>
              </a:lnSpc>
              <a:spcBef>
                <a:spcPts val="0"/>
              </a:spcBef>
              <a:spcAft>
                <a:spcPts val="0"/>
              </a:spcAft>
              <a:buClr>
                <a:schemeClr val="dk1"/>
              </a:buClr>
              <a:buSzPts val="8000"/>
              <a:buNone/>
              <a:defRPr sz="8000" b="1">
                <a:solidFill>
                  <a:schemeClr val="dk1"/>
                </a:solidFill>
              </a:defRPr>
            </a:lvl2pPr>
            <a:lvl3pPr lvl="2" algn="ctr">
              <a:lnSpc>
                <a:spcPct val="100000"/>
              </a:lnSpc>
              <a:spcBef>
                <a:spcPts val="0"/>
              </a:spcBef>
              <a:spcAft>
                <a:spcPts val="0"/>
              </a:spcAft>
              <a:buClr>
                <a:schemeClr val="dk1"/>
              </a:buClr>
              <a:buSzPts val="8000"/>
              <a:buNone/>
              <a:defRPr sz="8000" b="1">
                <a:solidFill>
                  <a:schemeClr val="dk1"/>
                </a:solidFill>
              </a:defRPr>
            </a:lvl3pPr>
            <a:lvl4pPr lvl="3" algn="ctr">
              <a:lnSpc>
                <a:spcPct val="100000"/>
              </a:lnSpc>
              <a:spcBef>
                <a:spcPts val="0"/>
              </a:spcBef>
              <a:spcAft>
                <a:spcPts val="0"/>
              </a:spcAft>
              <a:buClr>
                <a:schemeClr val="dk1"/>
              </a:buClr>
              <a:buSzPts val="8000"/>
              <a:buNone/>
              <a:defRPr sz="8000" b="1">
                <a:solidFill>
                  <a:schemeClr val="dk1"/>
                </a:solidFill>
              </a:defRPr>
            </a:lvl4pPr>
            <a:lvl5pPr lvl="4" algn="ctr">
              <a:lnSpc>
                <a:spcPct val="100000"/>
              </a:lnSpc>
              <a:spcBef>
                <a:spcPts val="0"/>
              </a:spcBef>
              <a:spcAft>
                <a:spcPts val="0"/>
              </a:spcAft>
              <a:buClr>
                <a:schemeClr val="dk1"/>
              </a:buClr>
              <a:buSzPts val="8000"/>
              <a:buNone/>
              <a:defRPr sz="8000" b="1">
                <a:solidFill>
                  <a:schemeClr val="dk1"/>
                </a:solidFill>
              </a:defRPr>
            </a:lvl5pPr>
            <a:lvl6pPr lvl="5" algn="ctr">
              <a:lnSpc>
                <a:spcPct val="100000"/>
              </a:lnSpc>
              <a:spcBef>
                <a:spcPts val="0"/>
              </a:spcBef>
              <a:spcAft>
                <a:spcPts val="0"/>
              </a:spcAft>
              <a:buClr>
                <a:schemeClr val="dk1"/>
              </a:buClr>
              <a:buSzPts val="8000"/>
              <a:buNone/>
              <a:defRPr sz="8000" b="1">
                <a:solidFill>
                  <a:schemeClr val="dk1"/>
                </a:solidFill>
              </a:defRPr>
            </a:lvl6pPr>
            <a:lvl7pPr lvl="6" algn="ctr">
              <a:lnSpc>
                <a:spcPct val="100000"/>
              </a:lnSpc>
              <a:spcBef>
                <a:spcPts val="0"/>
              </a:spcBef>
              <a:spcAft>
                <a:spcPts val="0"/>
              </a:spcAft>
              <a:buClr>
                <a:schemeClr val="dk1"/>
              </a:buClr>
              <a:buSzPts val="8000"/>
              <a:buNone/>
              <a:defRPr sz="8000" b="1">
                <a:solidFill>
                  <a:schemeClr val="dk1"/>
                </a:solidFill>
              </a:defRPr>
            </a:lvl7pPr>
            <a:lvl8pPr lvl="7" algn="ctr">
              <a:lnSpc>
                <a:spcPct val="100000"/>
              </a:lnSpc>
              <a:spcBef>
                <a:spcPts val="0"/>
              </a:spcBef>
              <a:spcAft>
                <a:spcPts val="0"/>
              </a:spcAft>
              <a:buClr>
                <a:schemeClr val="dk1"/>
              </a:buClr>
              <a:buSzPts val="8000"/>
              <a:buNone/>
              <a:defRPr sz="8000" b="1">
                <a:solidFill>
                  <a:schemeClr val="dk1"/>
                </a:solidFill>
              </a:defRPr>
            </a:lvl8pPr>
            <a:lvl9pPr lvl="8" algn="ctr">
              <a:lnSpc>
                <a:spcPct val="100000"/>
              </a:lnSpc>
              <a:spcBef>
                <a:spcPts val="0"/>
              </a:spcBef>
              <a:spcAft>
                <a:spcPts val="0"/>
              </a:spcAft>
              <a:buClr>
                <a:schemeClr val="dk1"/>
              </a:buClr>
              <a:buSzPts val="8000"/>
              <a:buNone/>
              <a:defRPr sz="8000" b="1">
                <a:solidFill>
                  <a:schemeClr val="dk1"/>
                </a:solidFill>
              </a:defRPr>
            </a:lvl9pPr>
          </a:lstStyle>
          <a:p>
            <a:endParaRPr/>
          </a:p>
        </p:txBody>
      </p:sp>
      <p:sp>
        <p:nvSpPr>
          <p:cNvPr id="75" name="Google Shape;75;p67"/>
          <p:cNvSpPr txBox="1">
            <a:spLocks noGrp="1"/>
          </p:cNvSpPr>
          <p:nvPr>
            <p:ph type="subTitle" idx="1"/>
          </p:nvPr>
        </p:nvSpPr>
        <p:spPr>
          <a:xfrm>
            <a:off x="3058800" y="1873367"/>
            <a:ext cx="3026400" cy="99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5"/>
        </a:solidFill>
        <a:effectLst/>
      </p:bgPr>
    </p:bg>
    <p:spTree>
      <p:nvGrpSpPr>
        <p:cNvPr id="1" name="Shape 76"/>
        <p:cNvGrpSpPr/>
        <p:nvPr/>
      </p:nvGrpSpPr>
      <p:grpSpPr>
        <a:xfrm>
          <a:off x="0" y="0"/>
          <a:ext cx="0" cy="0"/>
          <a:chOff x="0" y="0"/>
          <a:chExt cx="0" cy="0"/>
        </a:xfrm>
      </p:grpSpPr>
      <p:sp>
        <p:nvSpPr>
          <p:cNvPr id="77" name="Google Shape;77;p68"/>
          <p:cNvSpPr txBox="1">
            <a:spLocks noGrp="1"/>
          </p:cNvSpPr>
          <p:nvPr>
            <p:ph type="body" idx="1"/>
          </p:nvPr>
        </p:nvSpPr>
        <p:spPr>
          <a:xfrm>
            <a:off x="713225" y="2204605"/>
            <a:ext cx="3850200" cy="6906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gn="l">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78" name="Google Shape;78;p68"/>
          <p:cNvSpPr txBox="1">
            <a:spLocks noGrp="1"/>
          </p:cNvSpPr>
          <p:nvPr>
            <p:ph type="title"/>
          </p:nvPr>
        </p:nvSpPr>
        <p:spPr>
          <a:xfrm>
            <a:off x="713225" y="923025"/>
            <a:ext cx="4220700" cy="982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700"/>
              <a:buNone/>
              <a:defRPr sz="3000" b="1">
                <a:solidFill>
                  <a:schemeClr val="lt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79"/>
        <p:cNvGrpSpPr/>
        <p:nvPr/>
      </p:nvGrpSpPr>
      <p:grpSpPr>
        <a:xfrm>
          <a:off x="0" y="0"/>
          <a:ext cx="0" cy="0"/>
          <a:chOff x="0" y="0"/>
          <a:chExt cx="0" cy="0"/>
        </a:xfrm>
      </p:grpSpPr>
      <p:sp>
        <p:nvSpPr>
          <p:cNvPr id="80" name="Google Shape;80;p69"/>
          <p:cNvSpPr txBox="1">
            <a:spLocks noGrp="1"/>
          </p:cNvSpPr>
          <p:nvPr>
            <p:ph type="title"/>
          </p:nvPr>
        </p:nvSpPr>
        <p:spPr>
          <a:xfrm>
            <a:off x="805050" y="1840500"/>
            <a:ext cx="7533900" cy="146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700"/>
              <a:buNone/>
              <a:defRPr sz="6000" b="1">
                <a:solidFill>
                  <a:schemeClr val="lt1"/>
                </a:solidFil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1">
  <p:cSld name="CUSTOM_1_1_3">
    <p:bg>
      <p:bgPr>
        <a:solidFill>
          <a:schemeClr val="accent5"/>
        </a:solidFill>
        <a:effectLst/>
      </p:bgPr>
    </p:bg>
    <p:spTree>
      <p:nvGrpSpPr>
        <p:cNvPr id="1" name="Shape 81"/>
        <p:cNvGrpSpPr/>
        <p:nvPr/>
      </p:nvGrpSpPr>
      <p:grpSpPr>
        <a:xfrm>
          <a:off x="0" y="0"/>
          <a:ext cx="0" cy="0"/>
          <a:chOff x="0" y="0"/>
          <a:chExt cx="0" cy="0"/>
        </a:xfrm>
      </p:grpSpPr>
      <p:sp>
        <p:nvSpPr>
          <p:cNvPr id="82" name="Google Shape;82;p70"/>
          <p:cNvSpPr txBox="1">
            <a:spLocks noGrp="1"/>
          </p:cNvSpPr>
          <p:nvPr>
            <p:ph type="title"/>
          </p:nvPr>
        </p:nvSpPr>
        <p:spPr>
          <a:xfrm>
            <a:off x="1383600" y="2307450"/>
            <a:ext cx="63768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a:endParaRPr/>
          </a:p>
        </p:txBody>
      </p:sp>
      <p:sp>
        <p:nvSpPr>
          <p:cNvPr id="83" name="Google Shape;83;p70"/>
          <p:cNvSpPr txBox="1">
            <a:spLocks noGrp="1"/>
          </p:cNvSpPr>
          <p:nvPr>
            <p:ph type="title" idx="2"/>
          </p:nvPr>
        </p:nvSpPr>
        <p:spPr>
          <a:xfrm>
            <a:off x="1120875" y="899475"/>
            <a:ext cx="1959300" cy="33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84" name="Google Shape;84;p70"/>
          <p:cNvSpPr txBox="1">
            <a:spLocks noGrp="1"/>
          </p:cNvSpPr>
          <p:nvPr>
            <p:ph type="subTitle" idx="1"/>
          </p:nvPr>
        </p:nvSpPr>
        <p:spPr>
          <a:xfrm>
            <a:off x="734175" y="1166874"/>
            <a:ext cx="2732700" cy="80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85" name="Google Shape;85;p70"/>
          <p:cNvSpPr txBox="1">
            <a:spLocks noGrp="1"/>
          </p:cNvSpPr>
          <p:nvPr>
            <p:ph type="title" idx="3"/>
          </p:nvPr>
        </p:nvSpPr>
        <p:spPr>
          <a:xfrm>
            <a:off x="1120875" y="3477975"/>
            <a:ext cx="1959300" cy="33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86" name="Google Shape;86;p70"/>
          <p:cNvSpPr txBox="1">
            <a:spLocks noGrp="1"/>
          </p:cNvSpPr>
          <p:nvPr>
            <p:ph type="subTitle" idx="4"/>
          </p:nvPr>
        </p:nvSpPr>
        <p:spPr>
          <a:xfrm>
            <a:off x="734175" y="3747815"/>
            <a:ext cx="2732700" cy="80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87" name="Google Shape;87;p70"/>
          <p:cNvSpPr txBox="1">
            <a:spLocks noGrp="1"/>
          </p:cNvSpPr>
          <p:nvPr>
            <p:ph type="title" idx="5"/>
          </p:nvPr>
        </p:nvSpPr>
        <p:spPr>
          <a:xfrm>
            <a:off x="6063846" y="899475"/>
            <a:ext cx="1959300" cy="33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88" name="Google Shape;88;p70"/>
          <p:cNvSpPr txBox="1">
            <a:spLocks noGrp="1"/>
          </p:cNvSpPr>
          <p:nvPr>
            <p:ph type="subTitle" idx="6"/>
          </p:nvPr>
        </p:nvSpPr>
        <p:spPr>
          <a:xfrm>
            <a:off x="5677150" y="1166874"/>
            <a:ext cx="2732700" cy="80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89" name="Google Shape;89;p70"/>
          <p:cNvSpPr txBox="1">
            <a:spLocks noGrp="1"/>
          </p:cNvSpPr>
          <p:nvPr>
            <p:ph type="title" idx="7"/>
          </p:nvPr>
        </p:nvSpPr>
        <p:spPr>
          <a:xfrm>
            <a:off x="6063846" y="3478125"/>
            <a:ext cx="1959300" cy="33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90" name="Google Shape;90;p70"/>
          <p:cNvSpPr txBox="1">
            <a:spLocks noGrp="1"/>
          </p:cNvSpPr>
          <p:nvPr>
            <p:ph type="subTitle" idx="8"/>
          </p:nvPr>
        </p:nvSpPr>
        <p:spPr>
          <a:xfrm>
            <a:off x="5677150" y="3746088"/>
            <a:ext cx="2732700" cy="80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CUSTOM_26">
    <p:bg>
      <p:bgPr>
        <a:solidFill>
          <a:schemeClr val="accent5"/>
        </a:solidFill>
        <a:effectLst/>
      </p:bgPr>
    </p:bg>
    <p:spTree>
      <p:nvGrpSpPr>
        <p:cNvPr id="1" name="Shape 91"/>
        <p:cNvGrpSpPr/>
        <p:nvPr/>
      </p:nvGrpSpPr>
      <p:grpSpPr>
        <a:xfrm>
          <a:off x="0" y="0"/>
          <a:ext cx="0" cy="0"/>
          <a:chOff x="0" y="0"/>
          <a:chExt cx="0" cy="0"/>
        </a:xfrm>
      </p:grpSpPr>
      <p:sp>
        <p:nvSpPr>
          <p:cNvPr id="92" name="Google Shape;92;p71"/>
          <p:cNvSpPr txBox="1">
            <a:spLocks noGrp="1"/>
          </p:cNvSpPr>
          <p:nvPr>
            <p:ph type="title"/>
          </p:nvPr>
        </p:nvSpPr>
        <p:spPr>
          <a:xfrm>
            <a:off x="1974300" y="530725"/>
            <a:ext cx="51954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
        <p:nvSpPr>
          <p:cNvPr id="93" name="Google Shape;93;p71"/>
          <p:cNvSpPr txBox="1">
            <a:spLocks noGrp="1"/>
          </p:cNvSpPr>
          <p:nvPr>
            <p:ph type="subTitle" idx="1"/>
          </p:nvPr>
        </p:nvSpPr>
        <p:spPr>
          <a:xfrm>
            <a:off x="1742675" y="3508850"/>
            <a:ext cx="2379600" cy="67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94" name="Google Shape;94;p71"/>
          <p:cNvSpPr txBox="1">
            <a:spLocks noGrp="1"/>
          </p:cNvSpPr>
          <p:nvPr>
            <p:ph type="subTitle" idx="2"/>
          </p:nvPr>
        </p:nvSpPr>
        <p:spPr>
          <a:xfrm>
            <a:off x="5021770" y="3508850"/>
            <a:ext cx="2379600" cy="67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95" name="Google Shape;95;p71"/>
          <p:cNvSpPr txBox="1">
            <a:spLocks noGrp="1"/>
          </p:cNvSpPr>
          <p:nvPr>
            <p:ph type="title" idx="3"/>
          </p:nvPr>
        </p:nvSpPr>
        <p:spPr>
          <a:xfrm>
            <a:off x="1865338" y="3248250"/>
            <a:ext cx="21342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96" name="Google Shape;96;p71"/>
          <p:cNvSpPr txBox="1">
            <a:spLocks noGrp="1"/>
          </p:cNvSpPr>
          <p:nvPr>
            <p:ph type="title" idx="4"/>
          </p:nvPr>
        </p:nvSpPr>
        <p:spPr>
          <a:xfrm>
            <a:off x="5144462" y="3248250"/>
            <a:ext cx="21342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97" name="Google Shape;97;p71"/>
          <p:cNvSpPr/>
          <p:nvPr/>
        </p:nvSpPr>
        <p:spPr>
          <a:xfrm rot="10800000" flipH="1">
            <a:off x="0" y="-3620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71"/>
          <p:cNvSpPr/>
          <p:nvPr/>
        </p:nvSpPr>
        <p:spPr>
          <a:xfrm>
            <a:off x="6053100" y="30648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CUSTOM_27">
    <p:bg>
      <p:bgPr>
        <a:solidFill>
          <a:schemeClr val="accent5"/>
        </a:solidFill>
        <a:effectLst/>
      </p:bgPr>
    </p:bg>
    <p:spTree>
      <p:nvGrpSpPr>
        <p:cNvPr id="1" name="Shape 99"/>
        <p:cNvGrpSpPr/>
        <p:nvPr/>
      </p:nvGrpSpPr>
      <p:grpSpPr>
        <a:xfrm>
          <a:off x="0" y="0"/>
          <a:ext cx="0" cy="0"/>
          <a:chOff x="0" y="0"/>
          <a:chExt cx="0" cy="0"/>
        </a:xfrm>
      </p:grpSpPr>
      <p:sp>
        <p:nvSpPr>
          <p:cNvPr id="100" name="Google Shape;100;p72"/>
          <p:cNvSpPr txBox="1">
            <a:spLocks noGrp="1"/>
          </p:cNvSpPr>
          <p:nvPr>
            <p:ph type="title"/>
          </p:nvPr>
        </p:nvSpPr>
        <p:spPr>
          <a:xfrm>
            <a:off x="1176825" y="2158150"/>
            <a:ext cx="1499100" cy="40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lt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01" name="Google Shape;101;p72"/>
          <p:cNvSpPr txBox="1">
            <a:spLocks noGrp="1"/>
          </p:cNvSpPr>
          <p:nvPr>
            <p:ph type="subTitle" idx="1"/>
          </p:nvPr>
        </p:nvSpPr>
        <p:spPr>
          <a:xfrm>
            <a:off x="713225" y="2459250"/>
            <a:ext cx="2426100" cy="74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02" name="Google Shape;102;p72"/>
          <p:cNvSpPr txBox="1">
            <a:spLocks noGrp="1"/>
          </p:cNvSpPr>
          <p:nvPr>
            <p:ph type="title" idx="2"/>
          </p:nvPr>
        </p:nvSpPr>
        <p:spPr>
          <a:xfrm>
            <a:off x="6468199" y="2158150"/>
            <a:ext cx="1499100" cy="40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lt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03" name="Google Shape;103;p72"/>
          <p:cNvSpPr txBox="1">
            <a:spLocks noGrp="1"/>
          </p:cNvSpPr>
          <p:nvPr>
            <p:ph type="subTitle" idx="3"/>
          </p:nvPr>
        </p:nvSpPr>
        <p:spPr>
          <a:xfrm>
            <a:off x="6004683" y="2459250"/>
            <a:ext cx="2426100" cy="74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04" name="Google Shape;104;p72"/>
          <p:cNvSpPr txBox="1">
            <a:spLocks noGrp="1"/>
          </p:cNvSpPr>
          <p:nvPr>
            <p:ph type="title" idx="4"/>
          </p:nvPr>
        </p:nvSpPr>
        <p:spPr>
          <a:xfrm>
            <a:off x="3822450" y="2158150"/>
            <a:ext cx="1499100" cy="40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lt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05" name="Google Shape;105;p72"/>
          <p:cNvSpPr txBox="1">
            <a:spLocks noGrp="1"/>
          </p:cNvSpPr>
          <p:nvPr>
            <p:ph type="subTitle" idx="5"/>
          </p:nvPr>
        </p:nvSpPr>
        <p:spPr>
          <a:xfrm>
            <a:off x="3358950" y="2459250"/>
            <a:ext cx="2426100" cy="74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06" name="Google Shape;106;p72"/>
          <p:cNvSpPr/>
          <p:nvPr/>
        </p:nvSpPr>
        <p:spPr>
          <a:xfrm>
            <a:off x="3198450" y="3764666"/>
            <a:ext cx="2727900" cy="1416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72"/>
          <p:cNvSpPr txBox="1">
            <a:spLocks noGrp="1"/>
          </p:cNvSpPr>
          <p:nvPr>
            <p:ph type="title" idx="6"/>
          </p:nvPr>
        </p:nvSpPr>
        <p:spPr>
          <a:xfrm>
            <a:off x="1974300" y="530725"/>
            <a:ext cx="51954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olo título " type="titleOnly">
  <p:cSld name="TITLE_ONLY">
    <p:bg>
      <p:bgPr>
        <a:solidFill>
          <a:schemeClr val="accent5"/>
        </a:solidFill>
        <a:effectLst/>
      </p:bgPr>
    </p:bg>
    <p:spTree>
      <p:nvGrpSpPr>
        <p:cNvPr id="1" name="Shape 108"/>
        <p:cNvGrpSpPr/>
        <p:nvPr/>
      </p:nvGrpSpPr>
      <p:grpSpPr>
        <a:xfrm>
          <a:off x="0" y="0"/>
          <a:ext cx="0" cy="0"/>
          <a:chOff x="0" y="0"/>
          <a:chExt cx="0" cy="0"/>
        </a:xfrm>
      </p:grpSpPr>
      <p:sp>
        <p:nvSpPr>
          <p:cNvPr id="109" name="Google Shape;109;p73"/>
          <p:cNvSpPr txBox="1">
            <a:spLocks noGrp="1"/>
          </p:cNvSpPr>
          <p:nvPr>
            <p:ph type="title"/>
          </p:nvPr>
        </p:nvSpPr>
        <p:spPr>
          <a:xfrm>
            <a:off x="892050" y="530725"/>
            <a:ext cx="73599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
        <p:nvSpPr>
          <p:cNvPr id="110" name="Google Shape;110;p73"/>
          <p:cNvSpPr/>
          <p:nvPr/>
        </p:nvSpPr>
        <p:spPr>
          <a:xfrm flipH="1">
            <a:off x="7024500" y="260062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 name="Google Shape;111;p73"/>
          <p:cNvSpPr/>
          <p:nvPr/>
        </p:nvSpPr>
        <p:spPr>
          <a:xfrm flipH="1">
            <a:off x="7128800" y="260062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 name="Google Shape;112;p73"/>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 name="Google Shape;113;p73"/>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28">
    <p:bg>
      <p:bgPr>
        <a:solidFill>
          <a:schemeClr val="accent5"/>
        </a:solidFill>
        <a:effectLst/>
      </p:bgPr>
    </p:bg>
    <p:spTree>
      <p:nvGrpSpPr>
        <p:cNvPr id="1" name="Shape 114"/>
        <p:cNvGrpSpPr/>
        <p:nvPr/>
      </p:nvGrpSpPr>
      <p:grpSpPr>
        <a:xfrm>
          <a:off x="0" y="0"/>
          <a:ext cx="0" cy="0"/>
          <a:chOff x="0" y="0"/>
          <a:chExt cx="0" cy="0"/>
        </a:xfrm>
      </p:grpSpPr>
      <p:sp>
        <p:nvSpPr>
          <p:cNvPr id="115" name="Google Shape;115;p74"/>
          <p:cNvSpPr txBox="1">
            <a:spLocks noGrp="1"/>
          </p:cNvSpPr>
          <p:nvPr>
            <p:ph type="body" idx="1"/>
          </p:nvPr>
        </p:nvSpPr>
        <p:spPr>
          <a:xfrm>
            <a:off x="2078825" y="4335775"/>
            <a:ext cx="5229300" cy="425100"/>
          </a:xfrm>
          <a:prstGeom prst="rect">
            <a:avLst/>
          </a:prstGeom>
          <a:no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gn="ctr">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116" name="Google Shape;116;p74"/>
          <p:cNvSpPr txBox="1">
            <a:spLocks noGrp="1"/>
          </p:cNvSpPr>
          <p:nvPr>
            <p:ph type="title"/>
          </p:nvPr>
        </p:nvSpPr>
        <p:spPr>
          <a:xfrm>
            <a:off x="1974300" y="530725"/>
            <a:ext cx="51954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a:endParaRPr/>
          </a:p>
        </p:txBody>
      </p:sp>
      <p:sp>
        <p:nvSpPr>
          <p:cNvPr id="117" name="Google Shape;117;p74"/>
          <p:cNvSpPr/>
          <p:nvPr/>
        </p:nvSpPr>
        <p:spPr>
          <a:xfrm>
            <a:off x="-519650" y="2386850"/>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8" name="Google Shape;118;p74"/>
          <p:cNvSpPr/>
          <p:nvPr/>
        </p:nvSpPr>
        <p:spPr>
          <a:xfrm>
            <a:off x="-738725"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 name="Google Shape;119;p74"/>
          <p:cNvSpPr/>
          <p:nvPr/>
        </p:nvSpPr>
        <p:spPr>
          <a:xfrm rot="10800000">
            <a:off x="67278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0" name="Google Shape;120;p74"/>
          <p:cNvSpPr/>
          <p:nvPr/>
        </p:nvSpPr>
        <p:spPr>
          <a:xfrm rot="10800000">
            <a:off x="509275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31">
    <p:bg>
      <p:bgPr>
        <a:solidFill>
          <a:schemeClr val="accent5"/>
        </a:solidFill>
        <a:effectLst/>
      </p:bgPr>
    </p:bg>
    <p:spTree>
      <p:nvGrpSpPr>
        <p:cNvPr id="1" name="Shape 121"/>
        <p:cNvGrpSpPr/>
        <p:nvPr/>
      </p:nvGrpSpPr>
      <p:grpSpPr>
        <a:xfrm>
          <a:off x="0" y="0"/>
          <a:ext cx="0" cy="0"/>
          <a:chOff x="0" y="0"/>
          <a:chExt cx="0" cy="0"/>
        </a:xfrm>
      </p:grpSpPr>
      <p:sp>
        <p:nvSpPr>
          <p:cNvPr id="122" name="Google Shape;122;p75"/>
          <p:cNvSpPr txBox="1">
            <a:spLocks noGrp="1"/>
          </p:cNvSpPr>
          <p:nvPr>
            <p:ph type="title"/>
          </p:nvPr>
        </p:nvSpPr>
        <p:spPr>
          <a:xfrm>
            <a:off x="956375" y="3553059"/>
            <a:ext cx="16587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23" name="Google Shape;123;p75"/>
          <p:cNvSpPr txBox="1">
            <a:spLocks noGrp="1"/>
          </p:cNvSpPr>
          <p:nvPr>
            <p:ph type="subTitle" idx="1"/>
          </p:nvPr>
        </p:nvSpPr>
        <p:spPr>
          <a:xfrm>
            <a:off x="713225" y="3828005"/>
            <a:ext cx="2145000" cy="733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24" name="Google Shape;124;p75"/>
          <p:cNvSpPr txBox="1">
            <a:spLocks noGrp="1"/>
          </p:cNvSpPr>
          <p:nvPr>
            <p:ph type="title" idx="2"/>
          </p:nvPr>
        </p:nvSpPr>
        <p:spPr>
          <a:xfrm>
            <a:off x="6528925" y="3553059"/>
            <a:ext cx="16587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25" name="Google Shape;125;p75"/>
          <p:cNvSpPr txBox="1">
            <a:spLocks noGrp="1"/>
          </p:cNvSpPr>
          <p:nvPr>
            <p:ph type="subTitle" idx="3"/>
          </p:nvPr>
        </p:nvSpPr>
        <p:spPr>
          <a:xfrm>
            <a:off x="6305275" y="3828005"/>
            <a:ext cx="2145000" cy="733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26" name="Google Shape;126;p75"/>
          <p:cNvSpPr txBox="1">
            <a:spLocks noGrp="1"/>
          </p:cNvSpPr>
          <p:nvPr>
            <p:ph type="title" idx="4"/>
          </p:nvPr>
        </p:nvSpPr>
        <p:spPr>
          <a:xfrm>
            <a:off x="3752400" y="3553059"/>
            <a:ext cx="16587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27" name="Google Shape;127;p75"/>
          <p:cNvSpPr txBox="1">
            <a:spLocks noGrp="1"/>
          </p:cNvSpPr>
          <p:nvPr>
            <p:ph type="subTitle" idx="5"/>
          </p:nvPr>
        </p:nvSpPr>
        <p:spPr>
          <a:xfrm>
            <a:off x="3509250" y="3828005"/>
            <a:ext cx="2145000" cy="733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28" name="Google Shape;128;p75"/>
          <p:cNvSpPr txBox="1">
            <a:spLocks noGrp="1"/>
          </p:cNvSpPr>
          <p:nvPr>
            <p:ph type="title" idx="6"/>
          </p:nvPr>
        </p:nvSpPr>
        <p:spPr>
          <a:xfrm>
            <a:off x="1687950" y="530725"/>
            <a:ext cx="57681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
  <p:cSld name="CUSTOM_29">
    <p:bg>
      <p:bgPr>
        <a:solidFill>
          <a:schemeClr val="accent5"/>
        </a:solidFill>
        <a:effectLst/>
      </p:bgPr>
    </p:bg>
    <p:spTree>
      <p:nvGrpSpPr>
        <p:cNvPr id="1" name="Shape 129"/>
        <p:cNvGrpSpPr/>
        <p:nvPr/>
      </p:nvGrpSpPr>
      <p:grpSpPr>
        <a:xfrm>
          <a:off x="0" y="0"/>
          <a:ext cx="0" cy="0"/>
          <a:chOff x="0" y="0"/>
          <a:chExt cx="0" cy="0"/>
        </a:xfrm>
      </p:grpSpPr>
      <p:sp>
        <p:nvSpPr>
          <p:cNvPr id="130" name="Google Shape;130;p76"/>
          <p:cNvSpPr/>
          <p:nvPr/>
        </p:nvSpPr>
        <p:spPr>
          <a:xfrm>
            <a:off x="-3485600" y="1687000"/>
            <a:ext cx="7403100" cy="3794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76"/>
          <p:cNvSpPr/>
          <p:nvPr/>
        </p:nvSpPr>
        <p:spPr>
          <a:xfrm>
            <a:off x="779625" y="1433800"/>
            <a:ext cx="7737300" cy="3171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76"/>
          <p:cNvSpPr txBox="1">
            <a:spLocks noGrp="1"/>
          </p:cNvSpPr>
          <p:nvPr>
            <p:ph type="title"/>
          </p:nvPr>
        </p:nvSpPr>
        <p:spPr>
          <a:xfrm>
            <a:off x="1043779" y="1830575"/>
            <a:ext cx="1897500" cy="401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sz="1800" b="1">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3" name="Google Shape;133;p76"/>
          <p:cNvSpPr txBox="1">
            <a:spLocks noGrp="1"/>
          </p:cNvSpPr>
          <p:nvPr>
            <p:ph type="subTitle" idx="1"/>
          </p:nvPr>
        </p:nvSpPr>
        <p:spPr>
          <a:xfrm>
            <a:off x="1059229" y="2140283"/>
            <a:ext cx="18666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134" name="Google Shape;134;p76"/>
          <p:cNvSpPr txBox="1">
            <a:spLocks noGrp="1"/>
          </p:cNvSpPr>
          <p:nvPr>
            <p:ph type="title" idx="2"/>
          </p:nvPr>
        </p:nvSpPr>
        <p:spPr>
          <a:xfrm>
            <a:off x="1043779" y="3280851"/>
            <a:ext cx="1897500" cy="401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sz="1800" b="1">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5" name="Google Shape;135;p76"/>
          <p:cNvSpPr txBox="1">
            <a:spLocks noGrp="1"/>
          </p:cNvSpPr>
          <p:nvPr>
            <p:ph type="subTitle" idx="3"/>
          </p:nvPr>
        </p:nvSpPr>
        <p:spPr>
          <a:xfrm>
            <a:off x="1059229" y="3614442"/>
            <a:ext cx="18666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136" name="Google Shape;136;p76"/>
          <p:cNvSpPr txBox="1">
            <a:spLocks noGrp="1"/>
          </p:cNvSpPr>
          <p:nvPr>
            <p:ph type="title" idx="4"/>
          </p:nvPr>
        </p:nvSpPr>
        <p:spPr>
          <a:xfrm>
            <a:off x="3631360" y="1830575"/>
            <a:ext cx="1881900" cy="401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sz="1800" b="1">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7" name="Google Shape;137;p76"/>
          <p:cNvSpPr txBox="1">
            <a:spLocks noGrp="1"/>
          </p:cNvSpPr>
          <p:nvPr>
            <p:ph type="subTitle" idx="5"/>
          </p:nvPr>
        </p:nvSpPr>
        <p:spPr>
          <a:xfrm>
            <a:off x="3639010" y="2140276"/>
            <a:ext cx="18666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138" name="Google Shape;138;p76"/>
          <p:cNvSpPr txBox="1">
            <a:spLocks noGrp="1"/>
          </p:cNvSpPr>
          <p:nvPr>
            <p:ph type="title" idx="6"/>
          </p:nvPr>
        </p:nvSpPr>
        <p:spPr>
          <a:xfrm>
            <a:off x="3631360" y="3280851"/>
            <a:ext cx="1881900" cy="401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sz="1800" b="1">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9" name="Google Shape;139;p76"/>
          <p:cNvSpPr txBox="1">
            <a:spLocks noGrp="1"/>
          </p:cNvSpPr>
          <p:nvPr>
            <p:ph type="subTitle" idx="7"/>
          </p:nvPr>
        </p:nvSpPr>
        <p:spPr>
          <a:xfrm>
            <a:off x="3639010" y="3614442"/>
            <a:ext cx="18666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140" name="Google Shape;140;p76"/>
          <p:cNvSpPr txBox="1">
            <a:spLocks noGrp="1"/>
          </p:cNvSpPr>
          <p:nvPr>
            <p:ph type="title" idx="8"/>
          </p:nvPr>
        </p:nvSpPr>
        <p:spPr>
          <a:xfrm>
            <a:off x="6215127" y="1830575"/>
            <a:ext cx="1875600" cy="401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sz="1800" b="1">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1" name="Google Shape;141;p76"/>
          <p:cNvSpPr txBox="1">
            <a:spLocks noGrp="1"/>
          </p:cNvSpPr>
          <p:nvPr>
            <p:ph type="subTitle" idx="9"/>
          </p:nvPr>
        </p:nvSpPr>
        <p:spPr>
          <a:xfrm>
            <a:off x="6219627" y="2140276"/>
            <a:ext cx="18666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142" name="Google Shape;142;p76"/>
          <p:cNvSpPr txBox="1">
            <a:spLocks noGrp="1"/>
          </p:cNvSpPr>
          <p:nvPr>
            <p:ph type="title" idx="13"/>
          </p:nvPr>
        </p:nvSpPr>
        <p:spPr>
          <a:xfrm>
            <a:off x="6215127" y="3280851"/>
            <a:ext cx="1875600" cy="401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sz="1800" b="1">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3" name="Google Shape;143;p76"/>
          <p:cNvSpPr txBox="1">
            <a:spLocks noGrp="1"/>
          </p:cNvSpPr>
          <p:nvPr>
            <p:ph type="subTitle" idx="14"/>
          </p:nvPr>
        </p:nvSpPr>
        <p:spPr>
          <a:xfrm>
            <a:off x="6219627" y="3614442"/>
            <a:ext cx="18666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144" name="Google Shape;144;p76"/>
          <p:cNvSpPr txBox="1">
            <a:spLocks noGrp="1"/>
          </p:cNvSpPr>
          <p:nvPr>
            <p:ph type="title" idx="15"/>
          </p:nvPr>
        </p:nvSpPr>
        <p:spPr>
          <a:xfrm>
            <a:off x="1974300" y="530725"/>
            <a:ext cx="51954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5"/>
        </a:solidFill>
        <a:effectLst/>
      </p:bgPr>
    </p:bg>
    <p:spTree>
      <p:nvGrpSpPr>
        <p:cNvPr id="1" name="Shape 14"/>
        <p:cNvGrpSpPr/>
        <p:nvPr/>
      </p:nvGrpSpPr>
      <p:grpSpPr>
        <a:xfrm>
          <a:off x="0" y="0"/>
          <a:ext cx="0" cy="0"/>
          <a:chOff x="0" y="0"/>
          <a:chExt cx="0" cy="0"/>
        </a:xfrm>
      </p:grpSpPr>
      <p:sp>
        <p:nvSpPr>
          <p:cNvPr id="15" name="Google Shape;15;p59"/>
          <p:cNvSpPr txBox="1">
            <a:spLocks noGrp="1"/>
          </p:cNvSpPr>
          <p:nvPr>
            <p:ph type="body" idx="1"/>
          </p:nvPr>
        </p:nvSpPr>
        <p:spPr>
          <a:xfrm>
            <a:off x="713225" y="1424150"/>
            <a:ext cx="6075000" cy="3259800"/>
          </a:xfrm>
          <a:prstGeom prst="rect">
            <a:avLst/>
          </a:prstGeom>
          <a:noFill/>
          <a:ln>
            <a:noFill/>
          </a:ln>
        </p:spPr>
        <p:txBody>
          <a:bodyPr spcFirstLastPara="1" wrap="square" lIns="91425" tIns="91425" rIns="91425" bIns="91425" anchor="t" anchorCtr="0">
            <a:noAutofit/>
          </a:bodyPr>
          <a:lstStyle>
            <a:lvl1pPr marL="457200" marR="50800" lvl="0" indent="-317500" algn="l">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gn="l">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gn="l">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16" name="Google Shape;16;p59"/>
          <p:cNvSpPr txBox="1">
            <a:spLocks noGrp="1"/>
          </p:cNvSpPr>
          <p:nvPr>
            <p:ph type="title"/>
          </p:nvPr>
        </p:nvSpPr>
        <p:spPr>
          <a:xfrm>
            <a:off x="713225" y="530584"/>
            <a:ext cx="5768100" cy="52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700"/>
              <a:buNone/>
              <a:defRPr sz="3000" b="1">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a:endParaRPr/>
          </a:p>
        </p:txBody>
      </p:sp>
      <p:sp>
        <p:nvSpPr>
          <p:cNvPr id="17" name="Google Shape;17;p59"/>
          <p:cNvSpPr/>
          <p:nvPr/>
        </p:nvSpPr>
        <p:spPr>
          <a:xfrm flipH="1">
            <a:off x="5808550" y="1533900"/>
            <a:ext cx="4800600" cy="4800600"/>
          </a:xfrm>
          <a:prstGeom prst="rtTriangl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4">
  <p:cSld name="CUSTOM_32">
    <p:bg>
      <p:bgPr>
        <a:solidFill>
          <a:schemeClr val="accent5"/>
        </a:solidFill>
        <a:effectLst/>
      </p:bgPr>
    </p:bg>
    <p:spTree>
      <p:nvGrpSpPr>
        <p:cNvPr id="1" name="Shape 145"/>
        <p:cNvGrpSpPr/>
        <p:nvPr/>
      </p:nvGrpSpPr>
      <p:grpSpPr>
        <a:xfrm>
          <a:off x="0" y="0"/>
          <a:ext cx="0" cy="0"/>
          <a:chOff x="0" y="0"/>
          <a:chExt cx="0" cy="0"/>
        </a:xfrm>
      </p:grpSpPr>
      <p:sp>
        <p:nvSpPr>
          <p:cNvPr id="146" name="Google Shape;146;p77"/>
          <p:cNvSpPr/>
          <p:nvPr/>
        </p:nvSpPr>
        <p:spPr>
          <a:xfrm rot="10800000">
            <a:off x="5891850" y="-387100"/>
            <a:ext cx="5264100" cy="26976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77"/>
          <p:cNvSpPr/>
          <p:nvPr/>
        </p:nvSpPr>
        <p:spPr>
          <a:xfrm>
            <a:off x="-5191825" y="2310500"/>
            <a:ext cx="7403100" cy="3794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77"/>
          <p:cNvSpPr txBox="1">
            <a:spLocks noGrp="1"/>
          </p:cNvSpPr>
          <p:nvPr>
            <p:ph type="title"/>
          </p:nvPr>
        </p:nvSpPr>
        <p:spPr>
          <a:xfrm>
            <a:off x="862450" y="3324450"/>
            <a:ext cx="17637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49" name="Google Shape;149;p77"/>
          <p:cNvSpPr txBox="1">
            <a:spLocks noGrp="1"/>
          </p:cNvSpPr>
          <p:nvPr>
            <p:ph type="subTitle" idx="1"/>
          </p:nvPr>
        </p:nvSpPr>
        <p:spPr>
          <a:xfrm>
            <a:off x="424450" y="3583211"/>
            <a:ext cx="2639700" cy="80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50" name="Google Shape;150;p77"/>
          <p:cNvSpPr txBox="1">
            <a:spLocks noGrp="1"/>
          </p:cNvSpPr>
          <p:nvPr>
            <p:ph type="title" idx="2"/>
          </p:nvPr>
        </p:nvSpPr>
        <p:spPr>
          <a:xfrm>
            <a:off x="6525755" y="3324450"/>
            <a:ext cx="17637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51" name="Google Shape;151;p77"/>
          <p:cNvSpPr txBox="1">
            <a:spLocks noGrp="1"/>
          </p:cNvSpPr>
          <p:nvPr>
            <p:ph type="subTitle" idx="3"/>
          </p:nvPr>
        </p:nvSpPr>
        <p:spPr>
          <a:xfrm>
            <a:off x="6087751" y="3583211"/>
            <a:ext cx="2639700" cy="80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52" name="Google Shape;152;p77"/>
          <p:cNvSpPr txBox="1">
            <a:spLocks noGrp="1"/>
          </p:cNvSpPr>
          <p:nvPr>
            <p:ph type="title" idx="4"/>
          </p:nvPr>
        </p:nvSpPr>
        <p:spPr>
          <a:xfrm>
            <a:off x="3690150" y="3324450"/>
            <a:ext cx="17637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53" name="Google Shape;153;p77"/>
          <p:cNvSpPr txBox="1">
            <a:spLocks noGrp="1"/>
          </p:cNvSpPr>
          <p:nvPr>
            <p:ph type="subTitle" idx="5"/>
          </p:nvPr>
        </p:nvSpPr>
        <p:spPr>
          <a:xfrm>
            <a:off x="3252148" y="3583211"/>
            <a:ext cx="2639700" cy="80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54" name="Google Shape;154;p77"/>
          <p:cNvSpPr txBox="1">
            <a:spLocks noGrp="1"/>
          </p:cNvSpPr>
          <p:nvPr>
            <p:ph type="title" idx="6"/>
          </p:nvPr>
        </p:nvSpPr>
        <p:spPr>
          <a:xfrm>
            <a:off x="1687950" y="530725"/>
            <a:ext cx="57681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6">
  <p:cSld name="TITLE_ONLY_3">
    <p:bg>
      <p:bgPr>
        <a:solidFill>
          <a:schemeClr val="accent5"/>
        </a:solidFill>
        <a:effectLst/>
      </p:bgPr>
    </p:bg>
    <p:spTree>
      <p:nvGrpSpPr>
        <p:cNvPr id="1" name="Shape 155"/>
        <p:cNvGrpSpPr/>
        <p:nvPr/>
      </p:nvGrpSpPr>
      <p:grpSpPr>
        <a:xfrm>
          <a:off x="0" y="0"/>
          <a:ext cx="0" cy="0"/>
          <a:chOff x="0" y="0"/>
          <a:chExt cx="0" cy="0"/>
        </a:xfrm>
      </p:grpSpPr>
      <p:sp>
        <p:nvSpPr>
          <p:cNvPr id="156" name="Google Shape;156;p78"/>
          <p:cNvSpPr txBox="1">
            <a:spLocks noGrp="1"/>
          </p:cNvSpPr>
          <p:nvPr>
            <p:ph type="title"/>
          </p:nvPr>
        </p:nvSpPr>
        <p:spPr>
          <a:xfrm>
            <a:off x="716550" y="530725"/>
            <a:ext cx="77109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
        <p:nvSpPr>
          <p:cNvPr id="157" name="Google Shape;157;p78"/>
          <p:cNvSpPr/>
          <p:nvPr/>
        </p:nvSpPr>
        <p:spPr>
          <a:xfrm>
            <a:off x="-1681400"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8" name="Google Shape;158;p78"/>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9" name="Google Shape;159;p78"/>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24">
    <p:bg>
      <p:bgPr>
        <a:solidFill>
          <a:schemeClr val="accent5"/>
        </a:solidFill>
        <a:effectLst/>
      </p:bgPr>
    </p:bg>
    <p:spTree>
      <p:nvGrpSpPr>
        <p:cNvPr id="1" name="Shape 160"/>
        <p:cNvGrpSpPr/>
        <p:nvPr/>
      </p:nvGrpSpPr>
      <p:grpSpPr>
        <a:xfrm>
          <a:off x="0" y="0"/>
          <a:ext cx="0" cy="0"/>
          <a:chOff x="0" y="0"/>
          <a:chExt cx="0" cy="0"/>
        </a:xfrm>
      </p:grpSpPr>
      <p:sp>
        <p:nvSpPr>
          <p:cNvPr id="161" name="Google Shape;161;p79"/>
          <p:cNvSpPr txBox="1">
            <a:spLocks noGrp="1"/>
          </p:cNvSpPr>
          <p:nvPr>
            <p:ph type="title"/>
          </p:nvPr>
        </p:nvSpPr>
        <p:spPr>
          <a:xfrm>
            <a:off x="4260300" y="530725"/>
            <a:ext cx="5195400" cy="52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700"/>
              <a:buNone/>
              <a:defRPr sz="3000" b="1">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a:endParaRPr/>
          </a:p>
        </p:txBody>
      </p:sp>
      <p:sp>
        <p:nvSpPr>
          <p:cNvPr id="162" name="Google Shape;162;p79"/>
          <p:cNvSpPr/>
          <p:nvPr/>
        </p:nvSpPr>
        <p:spPr>
          <a:xfrm rot="10800000">
            <a:off x="6907925" y="-808550"/>
            <a:ext cx="3405900" cy="33024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 name="Google Shape;163;p79"/>
          <p:cNvSpPr/>
          <p:nvPr/>
        </p:nvSpPr>
        <p:spPr>
          <a:xfrm rot="10800000">
            <a:off x="6967925" y="-903800"/>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5">
  <p:cSld name="CUSTOM_1_1_2">
    <p:bg>
      <p:bgPr>
        <a:solidFill>
          <a:schemeClr val="accent5"/>
        </a:solidFill>
        <a:effectLst/>
      </p:bgPr>
    </p:bg>
    <p:spTree>
      <p:nvGrpSpPr>
        <p:cNvPr id="1" name="Shape 164"/>
        <p:cNvGrpSpPr/>
        <p:nvPr/>
      </p:nvGrpSpPr>
      <p:grpSpPr>
        <a:xfrm>
          <a:off x="0" y="0"/>
          <a:ext cx="0" cy="0"/>
          <a:chOff x="0" y="0"/>
          <a:chExt cx="0" cy="0"/>
        </a:xfrm>
      </p:grpSpPr>
      <p:sp>
        <p:nvSpPr>
          <p:cNvPr id="165" name="Google Shape;165;p80"/>
          <p:cNvSpPr txBox="1">
            <a:spLocks noGrp="1"/>
          </p:cNvSpPr>
          <p:nvPr>
            <p:ph type="title"/>
          </p:nvPr>
        </p:nvSpPr>
        <p:spPr>
          <a:xfrm>
            <a:off x="1974300" y="530725"/>
            <a:ext cx="51954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a:endParaRPr/>
          </a:p>
        </p:txBody>
      </p:sp>
      <p:sp>
        <p:nvSpPr>
          <p:cNvPr id="166" name="Google Shape;166;p80"/>
          <p:cNvSpPr txBox="1">
            <a:spLocks noGrp="1"/>
          </p:cNvSpPr>
          <p:nvPr>
            <p:ph type="title" idx="2"/>
          </p:nvPr>
        </p:nvSpPr>
        <p:spPr>
          <a:xfrm>
            <a:off x="1284681" y="3270025"/>
            <a:ext cx="1159800" cy="33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67" name="Google Shape;167;p80"/>
          <p:cNvSpPr txBox="1">
            <a:spLocks noGrp="1"/>
          </p:cNvSpPr>
          <p:nvPr>
            <p:ph type="subTitle" idx="1"/>
          </p:nvPr>
        </p:nvSpPr>
        <p:spPr>
          <a:xfrm>
            <a:off x="940581" y="3541195"/>
            <a:ext cx="1848000" cy="20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68" name="Google Shape;168;p80"/>
          <p:cNvSpPr txBox="1">
            <a:spLocks noGrp="1"/>
          </p:cNvSpPr>
          <p:nvPr>
            <p:ph type="title" idx="3"/>
          </p:nvPr>
        </p:nvSpPr>
        <p:spPr>
          <a:xfrm>
            <a:off x="6699519" y="3257475"/>
            <a:ext cx="1159800" cy="33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69" name="Google Shape;169;p80"/>
          <p:cNvSpPr txBox="1">
            <a:spLocks noGrp="1"/>
          </p:cNvSpPr>
          <p:nvPr>
            <p:ph type="subTitle" idx="4"/>
          </p:nvPr>
        </p:nvSpPr>
        <p:spPr>
          <a:xfrm>
            <a:off x="6355419" y="3520107"/>
            <a:ext cx="1848000" cy="20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70" name="Google Shape;170;p80"/>
          <p:cNvSpPr txBox="1">
            <a:spLocks noGrp="1"/>
          </p:cNvSpPr>
          <p:nvPr>
            <p:ph type="title" idx="5"/>
          </p:nvPr>
        </p:nvSpPr>
        <p:spPr>
          <a:xfrm>
            <a:off x="3990022" y="3270025"/>
            <a:ext cx="1159800" cy="33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71" name="Google Shape;171;p80"/>
          <p:cNvSpPr txBox="1">
            <a:spLocks noGrp="1"/>
          </p:cNvSpPr>
          <p:nvPr>
            <p:ph type="subTitle" idx="6"/>
          </p:nvPr>
        </p:nvSpPr>
        <p:spPr>
          <a:xfrm>
            <a:off x="3645922" y="3541195"/>
            <a:ext cx="1848000" cy="20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5">
  <p:cSld name="TITLE_ONLY_2_1">
    <p:bg>
      <p:bgPr>
        <a:solidFill>
          <a:schemeClr val="accent5"/>
        </a:solidFill>
        <a:effectLst/>
      </p:bgPr>
    </p:bg>
    <p:spTree>
      <p:nvGrpSpPr>
        <p:cNvPr id="1" name="Shape 172"/>
        <p:cNvGrpSpPr/>
        <p:nvPr/>
      </p:nvGrpSpPr>
      <p:grpSpPr>
        <a:xfrm>
          <a:off x="0" y="0"/>
          <a:ext cx="0" cy="0"/>
          <a:chOff x="0" y="0"/>
          <a:chExt cx="0" cy="0"/>
        </a:xfrm>
      </p:grpSpPr>
      <p:sp>
        <p:nvSpPr>
          <p:cNvPr id="173" name="Google Shape;173;p81"/>
          <p:cNvSpPr txBox="1">
            <a:spLocks noGrp="1"/>
          </p:cNvSpPr>
          <p:nvPr>
            <p:ph type="title"/>
          </p:nvPr>
        </p:nvSpPr>
        <p:spPr>
          <a:xfrm>
            <a:off x="892050" y="530725"/>
            <a:ext cx="73599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
        <p:nvSpPr>
          <p:cNvPr id="174" name="Google Shape;174;p81"/>
          <p:cNvSpPr/>
          <p:nvPr/>
        </p:nvSpPr>
        <p:spPr>
          <a:xfrm rot="10800000" flipH="1">
            <a:off x="-287750" y="-113775"/>
            <a:ext cx="2978700" cy="30825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81"/>
          <p:cNvSpPr/>
          <p:nvPr/>
        </p:nvSpPr>
        <p:spPr>
          <a:xfrm>
            <a:off x="5008975" y="1687000"/>
            <a:ext cx="7403100" cy="3794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23">
    <p:bg>
      <p:bgPr>
        <a:solidFill>
          <a:schemeClr val="accent5"/>
        </a:solidFill>
        <a:effectLst/>
      </p:bgPr>
    </p:bg>
    <p:spTree>
      <p:nvGrpSpPr>
        <p:cNvPr id="1" name="Shape 176"/>
        <p:cNvGrpSpPr/>
        <p:nvPr/>
      </p:nvGrpSpPr>
      <p:grpSpPr>
        <a:xfrm>
          <a:off x="0" y="0"/>
          <a:ext cx="0" cy="0"/>
          <a:chOff x="0" y="0"/>
          <a:chExt cx="0" cy="0"/>
        </a:xfrm>
      </p:grpSpPr>
      <p:sp>
        <p:nvSpPr>
          <p:cNvPr id="177" name="Google Shape;177;p82"/>
          <p:cNvSpPr/>
          <p:nvPr/>
        </p:nvSpPr>
        <p:spPr>
          <a:xfrm flipH="1">
            <a:off x="4458687" y="-942975"/>
            <a:ext cx="8250600" cy="79998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8" name="Google Shape;178;p82"/>
          <p:cNvSpPr/>
          <p:nvPr/>
        </p:nvSpPr>
        <p:spPr>
          <a:xfrm>
            <a:off x="3310050" y="1947500"/>
            <a:ext cx="2523900" cy="20247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82"/>
          <p:cNvSpPr/>
          <p:nvPr/>
        </p:nvSpPr>
        <p:spPr>
          <a:xfrm>
            <a:off x="535050" y="1947500"/>
            <a:ext cx="2523900" cy="20247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82"/>
          <p:cNvSpPr/>
          <p:nvPr/>
        </p:nvSpPr>
        <p:spPr>
          <a:xfrm>
            <a:off x="6085050" y="1947500"/>
            <a:ext cx="2523900" cy="20247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82"/>
          <p:cNvSpPr txBox="1">
            <a:spLocks noGrp="1"/>
          </p:cNvSpPr>
          <p:nvPr>
            <p:ph type="subTitle" idx="1"/>
          </p:nvPr>
        </p:nvSpPr>
        <p:spPr>
          <a:xfrm>
            <a:off x="653699" y="3141175"/>
            <a:ext cx="2286600" cy="75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182" name="Google Shape;182;p82"/>
          <p:cNvSpPr txBox="1">
            <a:spLocks noGrp="1"/>
          </p:cNvSpPr>
          <p:nvPr>
            <p:ph type="subTitle" idx="2"/>
          </p:nvPr>
        </p:nvSpPr>
        <p:spPr>
          <a:xfrm>
            <a:off x="3439674" y="3141175"/>
            <a:ext cx="2286600" cy="75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183" name="Google Shape;183;p82"/>
          <p:cNvSpPr txBox="1">
            <a:spLocks noGrp="1"/>
          </p:cNvSpPr>
          <p:nvPr>
            <p:ph type="subTitle" idx="3"/>
          </p:nvPr>
        </p:nvSpPr>
        <p:spPr>
          <a:xfrm>
            <a:off x="6203701" y="3141175"/>
            <a:ext cx="2286600" cy="75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184" name="Google Shape;184;p82"/>
          <p:cNvSpPr txBox="1">
            <a:spLocks noGrp="1"/>
          </p:cNvSpPr>
          <p:nvPr>
            <p:ph type="title"/>
          </p:nvPr>
        </p:nvSpPr>
        <p:spPr>
          <a:xfrm>
            <a:off x="588299" y="2468125"/>
            <a:ext cx="2417400" cy="753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000"/>
              <a:buNone/>
              <a:defRPr sz="4000" b="1">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185" name="Google Shape;185;p82"/>
          <p:cNvSpPr txBox="1">
            <a:spLocks noGrp="1"/>
          </p:cNvSpPr>
          <p:nvPr>
            <p:ph type="title" idx="4"/>
          </p:nvPr>
        </p:nvSpPr>
        <p:spPr>
          <a:xfrm>
            <a:off x="3363300" y="2468125"/>
            <a:ext cx="2417400" cy="753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000"/>
              <a:buNone/>
              <a:defRPr sz="4000" b="1">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186" name="Google Shape;186;p82"/>
          <p:cNvSpPr txBox="1">
            <a:spLocks noGrp="1"/>
          </p:cNvSpPr>
          <p:nvPr>
            <p:ph type="title" idx="5"/>
          </p:nvPr>
        </p:nvSpPr>
        <p:spPr>
          <a:xfrm>
            <a:off x="6138301" y="2468125"/>
            <a:ext cx="2417400" cy="753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000"/>
              <a:buNone/>
              <a:defRPr sz="4000" b="1">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187" name="Google Shape;187;p82"/>
          <p:cNvSpPr txBox="1">
            <a:spLocks noGrp="1"/>
          </p:cNvSpPr>
          <p:nvPr>
            <p:ph type="title" idx="6"/>
          </p:nvPr>
        </p:nvSpPr>
        <p:spPr>
          <a:xfrm>
            <a:off x="1974300" y="530725"/>
            <a:ext cx="51954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a:endParaRPr/>
          </a:p>
        </p:txBody>
      </p:sp>
      <p:sp>
        <p:nvSpPr>
          <p:cNvPr id="188" name="Google Shape;188;p82"/>
          <p:cNvSpPr/>
          <p:nvPr/>
        </p:nvSpPr>
        <p:spPr>
          <a:xfrm flipH="1">
            <a:off x="7169700" y="2391925"/>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9" name="Google Shape;189;p82"/>
          <p:cNvSpPr/>
          <p:nvPr/>
        </p:nvSpPr>
        <p:spPr>
          <a:xfrm rot="10800000" flipH="1">
            <a:off x="-762425" y="-1182250"/>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0" name="Google Shape;190;p82"/>
          <p:cNvSpPr/>
          <p:nvPr/>
        </p:nvSpPr>
        <p:spPr>
          <a:xfrm rot="10800000" flipH="1">
            <a:off x="-16814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5"/>
        </a:solidFill>
        <a:effectLst/>
      </p:bgPr>
    </p:bg>
    <p:spTree>
      <p:nvGrpSpPr>
        <p:cNvPr id="1" name="Shape 191"/>
        <p:cNvGrpSpPr/>
        <p:nvPr/>
      </p:nvGrpSpPr>
      <p:grpSpPr>
        <a:xfrm>
          <a:off x="0" y="0"/>
          <a:ext cx="0" cy="0"/>
          <a:chOff x="0" y="0"/>
          <a:chExt cx="0" cy="0"/>
        </a:xfrm>
      </p:grpSpPr>
      <p:sp>
        <p:nvSpPr>
          <p:cNvPr id="192" name="Google Shape;192;p83"/>
          <p:cNvSpPr/>
          <p:nvPr/>
        </p:nvSpPr>
        <p:spPr>
          <a:xfrm rot="10800000">
            <a:off x="-19875" y="-19325"/>
            <a:ext cx="9203100" cy="5162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83"/>
          <p:cNvSpPr txBox="1">
            <a:spLocks noGrp="1"/>
          </p:cNvSpPr>
          <p:nvPr>
            <p:ph type="title" hasCustomPrompt="1"/>
          </p:nvPr>
        </p:nvSpPr>
        <p:spPr>
          <a:xfrm>
            <a:off x="713250" y="638800"/>
            <a:ext cx="77175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9000"/>
              <a:buNone/>
              <a:defRPr sz="9000" b="1">
                <a:solidFill>
                  <a:schemeClr val="lt1"/>
                </a:solidFill>
              </a:defRPr>
            </a:lvl1pPr>
            <a:lvl2pPr lvl="1" algn="ctr">
              <a:lnSpc>
                <a:spcPct val="100000"/>
              </a:lnSpc>
              <a:spcBef>
                <a:spcPts val="0"/>
              </a:spcBef>
              <a:spcAft>
                <a:spcPts val="0"/>
              </a:spcAft>
              <a:buClr>
                <a:schemeClr val="lt1"/>
              </a:buClr>
              <a:buSzPts val="9000"/>
              <a:buNone/>
              <a:defRPr sz="9000" b="1">
                <a:solidFill>
                  <a:schemeClr val="lt1"/>
                </a:solidFill>
              </a:defRPr>
            </a:lvl2pPr>
            <a:lvl3pPr lvl="2" algn="ctr">
              <a:lnSpc>
                <a:spcPct val="100000"/>
              </a:lnSpc>
              <a:spcBef>
                <a:spcPts val="0"/>
              </a:spcBef>
              <a:spcAft>
                <a:spcPts val="0"/>
              </a:spcAft>
              <a:buClr>
                <a:schemeClr val="lt1"/>
              </a:buClr>
              <a:buSzPts val="9000"/>
              <a:buNone/>
              <a:defRPr sz="9000" b="1">
                <a:solidFill>
                  <a:schemeClr val="lt1"/>
                </a:solidFill>
              </a:defRPr>
            </a:lvl3pPr>
            <a:lvl4pPr lvl="3" algn="ctr">
              <a:lnSpc>
                <a:spcPct val="100000"/>
              </a:lnSpc>
              <a:spcBef>
                <a:spcPts val="0"/>
              </a:spcBef>
              <a:spcAft>
                <a:spcPts val="0"/>
              </a:spcAft>
              <a:buClr>
                <a:schemeClr val="lt1"/>
              </a:buClr>
              <a:buSzPts val="9000"/>
              <a:buNone/>
              <a:defRPr sz="9000" b="1">
                <a:solidFill>
                  <a:schemeClr val="lt1"/>
                </a:solidFill>
              </a:defRPr>
            </a:lvl4pPr>
            <a:lvl5pPr lvl="4" algn="ctr">
              <a:lnSpc>
                <a:spcPct val="100000"/>
              </a:lnSpc>
              <a:spcBef>
                <a:spcPts val="0"/>
              </a:spcBef>
              <a:spcAft>
                <a:spcPts val="0"/>
              </a:spcAft>
              <a:buClr>
                <a:schemeClr val="lt1"/>
              </a:buClr>
              <a:buSzPts val="9000"/>
              <a:buNone/>
              <a:defRPr sz="9000" b="1">
                <a:solidFill>
                  <a:schemeClr val="lt1"/>
                </a:solidFill>
              </a:defRPr>
            </a:lvl5pPr>
            <a:lvl6pPr lvl="5" algn="ctr">
              <a:lnSpc>
                <a:spcPct val="100000"/>
              </a:lnSpc>
              <a:spcBef>
                <a:spcPts val="0"/>
              </a:spcBef>
              <a:spcAft>
                <a:spcPts val="0"/>
              </a:spcAft>
              <a:buClr>
                <a:schemeClr val="lt1"/>
              </a:buClr>
              <a:buSzPts val="9000"/>
              <a:buNone/>
              <a:defRPr sz="9000" b="1">
                <a:solidFill>
                  <a:schemeClr val="lt1"/>
                </a:solidFill>
              </a:defRPr>
            </a:lvl6pPr>
            <a:lvl7pPr lvl="6" algn="ctr">
              <a:lnSpc>
                <a:spcPct val="100000"/>
              </a:lnSpc>
              <a:spcBef>
                <a:spcPts val="0"/>
              </a:spcBef>
              <a:spcAft>
                <a:spcPts val="0"/>
              </a:spcAft>
              <a:buClr>
                <a:schemeClr val="lt1"/>
              </a:buClr>
              <a:buSzPts val="9000"/>
              <a:buNone/>
              <a:defRPr sz="9000" b="1">
                <a:solidFill>
                  <a:schemeClr val="lt1"/>
                </a:solidFill>
              </a:defRPr>
            </a:lvl7pPr>
            <a:lvl8pPr lvl="7" algn="ctr">
              <a:lnSpc>
                <a:spcPct val="100000"/>
              </a:lnSpc>
              <a:spcBef>
                <a:spcPts val="0"/>
              </a:spcBef>
              <a:spcAft>
                <a:spcPts val="0"/>
              </a:spcAft>
              <a:buClr>
                <a:schemeClr val="lt1"/>
              </a:buClr>
              <a:buSzPts val="9000"/>
              <a:buNone/>
              <a:defRPr sz="9000" b="1">
                <a:solidFill>
                  <a:schemeClr val="lt1"/>
                </a:solidFill>
              </a:defRPr>
            </a:lvl8pPr>
            <a:lvl9pPr lvl="8" algn="ctr">
              <a:lnSpc>
                <a:spcPct val="100000"/>
              </a:lnSpc>
              <a:spcBef>
                <a:spcPts val="0"/>
              </a:spcBef>
              <a:spcAft>
                <a:spcPts val="0"/>
              </a:spcAft>
              <a:buClr>
                <a:schemeClr val="lt1"/>
              </a:buClr>
              <a:buSzPts val="9000"/>
              <a:buNone/>
              <a:defRPr sz="9000" b="1">
                <a:solidFill>
                  <a:schemeClr val="lt1"/>
                </a:solidFill>
              </a:defRPr>
            </a:lvl9pPr>
          </a:lstStyle>
          <a:p>
            <a:r>
              <a:t>xx%</a:t>
            </a:r>
          </a:p>
        </p:txBody>
      </p:sp>
      <p:sp>
        <p:nvSpPr>
          <p:cNvPr id="194" name="Google Shape;194;p83"/>
          <p:cNvSpPr txBox="1">
            <a:spLocks noGrp="1"/>
          </p:cNvSpPr>
          <p:nvPr>
            <p:ph type="body" idx="1"/>
          </p:nvPr>
        </p:nvSpPr>
        <p:spPr>
          <a:xfrm>
            <a:off x="713250" y="2706376"/>
            <a:ext cx="7717500" cy="4482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algn="ctr">
              <a:lnSpc>
                <a:spcPct val="115000"/>
              </a:lnSpc>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4">
  <p:cSld name="TITLE_ONLY_2">
    <p:bg>
      <p:bgPr>
        <a:solidFill>
          <a:schemeClr val="accent5"/>
        </a:solidFill>
        <a:effectLst/>
      </p:bgPr>
    </p:bg>
    <p:spTree>
      <p:nvGrpSpPr>
        <p:cNvPr id="1" name="Shape 195"/>
        <p:cNvGrpSpPr/>
        <p:nvPr/>
      </p:nvGrpSpPr>
      <p:grpSpPr>
        <a:xfrm>
          <a:off x="0" y="0"/>
          <a:ext cx="0" cy="0"/>
          <a:chOff x="0" y="0"/>
          <a:chExt cx="0" cy="0"/>
        </a:xfrm>
      </p:grpSpPr>
      <p:sp>
        <p:nvSpPr>
          <p:cNvPr id="196" name="Google Shape;196;p84"/>
          <p:cNvSpPr txBox="1">
            <a:spLocks noGrp="1"/>
          </p:cNvSpPr>
          <p:nvPr>
            <p:ph type="title"/>
          </p:nvPr>
        </p:nvSpPr>
        <p:spPr>
          <a:xfrm>
            <a:off x="713225" y="530725"/>
            <a:ext cx="7359900" cy="52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7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
        <p:nvSpPr>
          <p:cNvPr id="197" name="Google Shape;197;p84"/>
          <p:cNvSpPr/>
          <p:nvPr/>
        </p:nvSpPr>
        <p:spPr>
          <a:xfrm>
            <a:off x="-1776650" y="270117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 name="Google Shape;198;p84"/>
          <p:cNvSpPr/>
          <p:nvPr/>
        </p:nvSpPr>
        <p:spPr>
          <a:xfrm rot="10800000">
            <a:off x="6494725" y="-1182250"/>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 name="Google Shape;199;p84"/>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18">
    <p:bg>
      <p:bgPr>
        <a:solidFill>
          <a:schemeClr val="dk1"/>
        </a:solidFill>
        <a:effectLst/>
      </p:bgPr>
    </p:bg>
    <p:spTree>
      <p:nvGrpSpPr>
        <p:cNvPr id="1" name="Shape 200"/>
        <p:cNvGrpSpPr/>
        <p:nvPr/>
      </p:nvGrpSpPr>
      <p:grpSpPr>
        <a:xfrm>
          <a:off x="0" y="0"/>
          <a:ext cx="0" cy="0"/>
          <a:chOff x="0" y="0"/>
          <a:chExt cx="0" cy="0"/>
        </a:xfrm>
      </p:grpSpPr>
      <p:sp>
        <p:nvSpPr>
          <p:cNvPr id="201" name="Google Shape;201;p85"/>
          <p:cNvSpPr/>
          <p:nvPr/>
        </p:nvSpPr>
        <p:spPr>
          <a:xfrm>
            <a:off x="4165600" y="2820426"/>
            <a:ext cx="8077200" cy="38757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idact Gothic"/>
              <a:ea typeface="Didact Gothic"/>
              <a:cs typeface="Didact Gothic"/>
              <a:sym typeface="Didact Gothic"/>
            </a:endParaRPr>
          </a:p>
        </p:txBody>
      </p:sp>
      <p:sp>
        <p:nvSpPr>
          <p:cNvPr id="202" name="Google Shape;202;p85"/>
          <p:cNvSpPr/>
          <p:nvPr/>
        </p:nvSpPr>
        <p:spPr>
          <a:xfrm rot="10800000">
            <a:off x="-1006525" y="-294700"/>
            <a:ext cx="4029300" cy="19335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85"/>
          <p:cNvSpPr txBox="1">
            <a:spLocks noGrp="1"/>
          </p:cNvSpPr>
          <p:nvPr>
            <p:ph type="title"/>
          </p:nvPr>
        </p:nvSpPr>
        <p:spPr>
          <a:xfrm>
            <a:off x="713250" y="672738"/>
            <a:ext cx="7717500" cy="1296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700"/>
              <a:buNone/>
              <a:defRPr sz="8000" b="1">
                <a:solidFill>
                  <a:schemeClr val="accent5"/>
                </a:solidFil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a:endParaRPr/>
          </a:p>
        </p:txBody>
      </p:sp>
      <p:sp>
        <p:nvSpPr>
          <p:cNvPr id="204" name="Google Shape;204;p85"/>
          <p:cNvSpPr txBox="1">
            <a:spLocks noGrp="1"/>
          </p:cNvSpPr>
          <p:nvPr>
            <p:ph type="body" idx="1"/>
          </p:nvPr>
        </p:nvSpPr>
        <p:spPr>
          <a:xfrm>
            <a:off x="3068250" y="2129523"/>
            <a:ext cx="3007500" cy="690900"/>
          </a:xfrm>
          <a:prstGeom prst="rect">
            <a:avLst/>
          </a:prstGeom>
          <a:no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algn="l">
              <a:lnSpc>
                <a:spcPct val="115000"/>
              </a:lnSpc>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
        <p:nvSpPr>
          <p:cNvPr id="205" name="Google Shape;205;p85"/>
          <p:cNvSpPr txBox="1"/>
          <p:nvPr/>
        </p:nvSpPr>
        <p:spPr>
          <a:xfrm>
            <a:off x="2483550" y="3392650"/>
            <a:ext cx="4176900" cy="690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Didact Gothic"/>
                <a:ea typeface="Didact Gothic"/>
                <a:cs typeface="Didact Gothic"/>
                <a:sym typeface="Didact Gothic"/>
              </a:rPr>
              <a:t>CREDITS: This presentation template was created by </a:t>
            </a:r>
            <a:r>
              <a:rPr lang="en" sz="1100" b="1" i="0" u="none" strike="noStrike" cap="none">
                <a:solidFill>
                  <a:schemeClr val="lt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100" b="0" i="0" u="none" strike="noStrike" cap="none">
                <a:solidFill>
                  <a:schemeClr val="lt1"/>
                </a:solidFill>
                <a:latin typeface="Didact Gothic"/>
                <a:ea typeface="Didact Gothic"/>
                <a:cs typeface="Didact Gothic"/>
                <a:sym typeface="Didact Gothic"/>
              </a:rPr>
              <a:t>, including icons by </a:t>
            </a:r>
            <a:r>
              <a:rPr lang="en" sz="1100" b="1" i="0" u="none" strike="noStrike" cap="none">
                <a:solidFill>
                  <a:schemeClr val="lt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100" b="0" i="0" u="none" strike="noStrike" cap="none">
                <a:solidFill>
                  <a:schemeClr val="lt1"/>
                </a:solidFill>
                <a:latin typeface="Didact Gothic"/>
                <a:ea typeface="Didact Gothic"/>
                <a:cs typeface="Didact Gothic"/>
                <a:sym typeface="Didact Gothic"/>
              </a:rPr>
              <a:t>, infographics &amp; images by </a:t>
            </a:r>
            <a:r>
              <a:rPr lang="en" sz="1100" b="1" i="0" u="none" strike="noStrike" cap="none">
                <a:solidFill>
                  <a:schemeClr val="lt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r>
              <a:rPr lang="en" sz="1100" b="0" i="0" u="none" strike="noStrike" cap="none">
                <a:solidFill>
                  <a:schemeClr val="lt1"/>
                </a:solidFill>
                <a:latin typeface="Didact Gothic"/>
                <a:ea typeface="Didact Gothic"/>
                <a:cs typeface="Didact Gothic"/>
                <a:sym typeface="Didact Gothic"/>
              </a:rPr>
              <a:t> </a:t>
            </a:r>
            <a:endParaRPr sz="1100" b="0" i="0" u="none" strike="noStrike" cap="none">
              <a:solidFill>
                <a:schemeClr val="lt1"/>
              </a:solidFill>
              <a:latin typeface="Didact Gothic"/>
              <a:ea typeface="Didact Gothic"/>
              <a:cs typeface="Didact Gothic"/>
              <a:sym typeface="Didact Gothic"/>
            </a:endParaRPr>
          </a:p>
        </p:txBody>
      </p:sp>
      <p:sp>
        <p:nvSpPr>
          <p:cNvPr id="206" name="Google Shape;206;p85"/>
          <p:cNvSpPr txBox="1">
            <a:spLocks noGrp="1"/>
          </p:cNvSpPr>
          <p:nvPr>
            <p:ph type="subTitle" idx="2"/>
          </p:nvPr>
        </p:nvSpPr>
        <p:spPr>
          <a:xfrm>
            <a:off x="3069175" y="1843125"/>
            <a:ext cx="3007500" cy="4296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15000"/>
              </a:lnSpc>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5"/>
        </a:solidFill>
        <a:effectLst/>
      </p:bgPr>
    </p:bg>
    <p:spTree>
      <p:nvGrpSpPr>
        <p:cNvPr id="1" name="Shape 207"/>
        <p:cNvGrpSpPr/>
        <p:nvPr/>
      </p:nvGrpSpPr>
      <p:grpSpPr>
        <a:xfrm>
          <a:off x="0" y="0"/>
          <a:ext cx="0" cy="0"/>
          <a:chOff x="0" y="0"/>
          <a:chExt cx="0" cy="0"/>
        </a:xfrm>
      </p:grpSpPr>
      <p:sp>
        <p:nvSpPr>
          <p:cNvPr id="208" name="Google Shape;208;p90"/>
          <p:cNvSpPr/>
          <p:nvPr/>
        </p:nvSpPr>
        <p:spPr>
          <a:xfrm>
            <a:off x="-50" y="5600"/>
            <a:ext cx="9144000" cy="5143500"/>
          </a:xfrm>
          <a:prstGeom prst="rect">
            <a:avLst/>
          </a:prstGeom>
          <a:solidFill>
            <a:schemeClr val="lt1">
              <a:alpha val="2352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90"/>
          <p:cNvSpPr/>
          <p:nvPr/>
        </p:nvSpPr>
        <p:spPr>
          <a:xfrm>
            <a:off x="4312400" y="3669275"/>
            <a:ext cx="4886400" cy="1051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90"/>
          <p:cNvSpPr txBox="1">
            <a:spLocks noGrp="1"/>
          </p:cNvSpPr>
          <p:nvPr>
            <p:ph type="title"/>
          </p:nvPr>
        </p:nvSpPr>
        <p:spPr>
          <a:xfrm>
            <a:off x="4572000" y="3729575"/>
            <a:ext cx="3858900" cy="778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700"/>
              <a:buNone/>
              <a:defRPr sz="2500" b="1">
                <a:solidFill>
                  <a:schemeClr val="lt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a:endParaRPr/>
          </a:p>
        </p:txBody>
      </p:sp>
      <p:sp>
        <p:nvSpPr>
          <p:cNvPr id="211" name="Google Shape;211;p90"/>
          <p:cNvSpPr/>
          <p:nvPr/>
        </p:nvSpPr>
        <p:spPr>
          <a:xfrm rot="5400000">
            <a:off x="-341212" y="-788137"/>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90"/>
          <p:cNvSpPr/>
          <p:nvPr/>
        </p:nvSpPr>
        <p:spPr>
          <a:xfrm rot="5400000">
            <a:off x="-436462" y="-1007212"/>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5"/>
        </a:solidFill>
        <a:effectLst/>
      </p:bgPr>
    </p:bg>
    <p:spTree>
      <p:nvGrpSpPr>
        <p:cNvPr id="1" name="Shape 18"/>
        <p:cNvGrpSpPr/>
        <p:nvPr/>
      </p:nvGrpSpPr>
      <p:grpSpPr>
        <a:xfrm>
          <a:off x="0" y="0"/>
          <a:ext cx="0" cy="0"/>
          <a:chOff x="0" y="0"/>
          <a:chExt cx="0" cy="0"/>
        </a:xfrm>
      </p:grpSpPr>
      <p:sp>
        <p:nvSpPr>
          <p:cNvPr id="19" name="Google Shape;19;p60"/>
          <p:cNvSpPr/>
          <p:nvPr/>
        </p:nvSpPr>
        <p:spPr>
          <a:xfrm>
            <a:off x="-169300" y="-64500"/>
            <a:ext cx="4451100" cy="5272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0" name="Google Shape;20;p60"/>
          <p:cNvCxnSpPr/>
          <p:nvPr/>
        </p:nvCxnSpPr>
        <p:spPr>
          <a:xfrm rot="10800000">
            <a:off x="-1604675" y="1624350"/>
            <a:ext cx="4819800" cy="4419600"/>
          </a:xfrm>
          <a:prstGeom prst="straightConnector1">
            <a:avLst/>
          </a:prstGeom>
          <a:noFill/>
          <a:ln w="19050" cap="flat" cmpd="sng">
            <a:solidFill>
              <a:schemeClr val="lt1"/>
            </a:solidFill>
            <a:prstDash val="solid"/>
            <a:round/>
            <a:headEnd type="none" w="sm" len="sm"/>
            <a:tailEnd type="none" w="sm" len="sm"/>
          </a:ln>
        </p:spPr>
      </p:cxnSp>
      <p:sp>
        <p:nvSpPr>
          <p:cNvPr id="21" name="Google Shape;21;p60"/>
          <p:cNvSpPr txBox="1">
            <a:spLocks noGrp="1"/>
          </p:cNvSpPr>
          <p:nvPr>
            <p:ph type="title"/>
          </p:nvPr>
        </p:nvSpPr>
        <p:spPr>
          <a:xfrm>
            <a:off x="5690650" y="1883225"/>
            <a:ext cx="31938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2" name="Google Shape;22;p60"/>
          <p:cNvSpPr txBox="1">
            <a:spLocks noGrp="1"/>
          </p:cNvSpPr>
          <p:nvPr>
            <p:ph type="title" idx="2"/>
          </p:nvPr>
        </p:nvSpPr>
        <p:spPr>
          <a:xfrm>
            <a:off x="4810771" y="1164068"/>
            <a:ext cx="684600" cy="290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3" name="Google Shape;23;p60"/>
          <p:cNvSpPr txBox="1">
            <a:spLocks noGrp="1"/>
          </p:cNvSpPr>
          <p:nvPr>
            <p:ph type="title" idx="3"/>
          </p:nvPr>
        </p:nvSpPr>
        <p:spPr>
          <a:xfrm>
            <a:off x="4810771" y="2031990"/>
            <a:ext cx="684600" cy="290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4" name="Google Shape;24;p60"/>
          <p:cNvSpPr txBox="1">
            <a:spLocks noGrp="1"/>
          </p:cNvSpPr>
          <p:nvPr>
            <p:ph type="title" idx="4"/>
          </p:nvPr>
        </p:nvSpPr>
        <p:spPr>
          <a:xfrm>
            <a:off x="5690650" y="3628275"/>
            <a:ext cx="31938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5" name="Google Shape;25;p60"/>
          <p:cNvSpPr txBox="1">
            <a:spLocks noGrp="1"/>
          </p:cNvSpPr>
          <p:nvPr>
            <p:ph type="title" idx="5"/>
          </p:nvPr>
        </p:nvSpPr>
        <p:spPr>
          <a:xfrm>
            <a:off x="5690650" y="1044000"/>
            <a:ext cx="31938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6" name="Google Shape;26;p60"/>
          <p:cNvSpPr txBox="1">
            <a:spLocks noGrp="1"/>
          </p:cNvSpPr>
          <p:nvPr>
            <p:ph type="title" idx="6"/>
          </p:nvPr>
        </p:nvSpPr>
        <p:spPr>
          <a:xfrm>
            <a:off x="5690650" y="2760350"/>
            <a:ext cx="31938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7" name="Google Shape;27;p60"/>
          <p:cNvSpPr txBox="1">
            <a:spLocks noGrp="1"/>
          </p:cNvSpPr>
          <p:nvPr>
            <p:ph type="title" idx="7"/>
          </p:nvPr>
        </p:nvSpPr>
        <p:spPr>
          <a:xfrm>
            <a:off x="4810771" y="2880418"/>
            <a:ext cx="684600" cy="290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8" name="Google Shape;28;p60"/>
          <p:cNvSpPr txBox="1">
            <a:spLocks noGrp="1"/>
          </p:cNvSpPr>
          <p:nvPr>
            <p:ph type="title" idx="8"/>
          </p:nvPr>
        </p:nvSpPr>
        <p:spPr>
          <a:xfrm>
            <a:off x="4810771" y="3748340"/>
            <a:ext cx="684600" cy="290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9" name="Google Shape;29;p60"/>
          <p:cNvSpPr txBox="1">
            <a:spLocks noGrp="1"/>
          </p:cNvSpPr>
          <p:nvPr>
            <p:ph type="subTitle" idx="1"/>
          </p:nvPr>
        </p:nvSpPr>
        <p:spPr>
          <a:xfrm>
            <a:off x="5690650" y="1319545"/>
            <a:ext cx="2454000" cy="23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0" name="Google Shape;30;p60"/>
          <p:cNvSpPr txBox="1">
            <a:spLocks noGrp="1"/>
          </p:cNvSpPr>
          <p:nvPr>
            <p:ph type="subTitle" idx="9"/>
          </p:nvPr>
        </p:nvSpPr>
        <p:spPr>
          <a:xfrm>
            <a:off x="5690650" y="3045420"/>
            <a:ext cx="2454000" cy="23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1" name="Google Shape;31;p60"/>
          <p:cNvSpPr txBox="1">
            <a:spLocks noGrp="1"/>
          </p:cNvSpPr>
          <p:nvPr>
            <p:ph type="subTitle" idx="13"/>
          </p:nvPr>
        </p:nvSpPr>
        <p:spPr>
          <a:xfrm>
            <a:off x="5690650" y="2162698"/>
            <a:ext cx="2454000" cy="23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2" name="Google Shape;32;p60"/>
          <p:cNvSpPr txBox="1">
            <a:spLocks noGrp="1"/>
          </p:cNvSpPr>
          <p:nvPr>
            <p:ph type="subTitle" idx="14"/>
          </p:nvPr>
        </p:nvSpPr>
        <p:spPr>
          <a:xfrm>
            <a:off x="5690650" y="3907748"/>
            <a:ext cx="2454000" cy="23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3" name="Google Shape;33;p60"/>
          <p:cNvSpPr txBox="1">
            <a:spLocks noGrp="1"/>
          </p:cNvSpPr>
          <p:nvPr>
            <p:ph type="title" idx="15"/>
          </p:nvPr>
        </p:nvSpPr>
        <p:spPr>
          <a:xfrm>
            <a:off x="713225" y="2198800"/>
            <a:ext cx="3416400" cy="52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700"/>
              <a:buNone/>
              <a:defRPr sz="3000" b="1">
                <a:solidFill>
                  <a:schemeClr val="lt1"/>
                </a:solidFil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13"/>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217"/>
        <p:cNvGrpSpPr/>
        <p:nvPr/>
      </p:nvGrpSpPr>
      <p:grpSpPr>
        <a:xfrm>
          <a:off x="0" y="0"/>
          <a:ext cx="0" cy="0"/>
          <a:chOff x="0" y="0"/>
          <a:chExt cx="0" cy="0"/>
        </a:xfrm>
      </p:grpSpPr>
      <p:sp>
        <p:nvSpPr>
          <p:cNvPr id="218" name="Google Shape;218;gf1fe343c6a_3_3"/>
          <p:cNvSpPr/>
          <p:nvPr/>
        </p:nvSpPr>
        <p:spPr>
          <a:xfrm>
            <a:off x="-3537625" y="711975"/>
            <a:ext cx="7035600" cy="32772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gf1fe343c6a_3_3"/>
          <p:cNvSpPr/>
          <p:nvPr/>
        </p:nvSpPr>
        <p:spPr>
          <a:xfrm>
            <a:off x="0" y="1255025"/>
            <a:ext cx="4322700" cy="38910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gf1fe343c6a_3_3"/>
          <p:cNvSpPr/>
          <p:nvPr/>
        </p:nvSpPr>
        <p:spPr>
          <a:xfrm flipH="1">
            <a:off x="1034200" y="0"/>
            <a:ext cx="10867800" cy="51435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gf1fe343c6a_3_3"/>
          <p:cNvSpPr txBox="1">
            <a:spLocks noGrp="1"/>
          </p:cNvSpPr>
          <p:nvPr>
            <p:ph type="ctrTitle"/>
          </p:nvPr>
        </p:nvSpPr>
        <p:spPr>
          <a:xfrm>
            <a:off x="3805750" y="2198675"/>
            <a:ext cx="4322700" cy="1508400"/>
          </a:xfrm>
          <a:prstGeom prst="rect">
            <a:avLst/>
          </a:prstGeom>
          <a:noFill/>
          <a:ln>
            <a:noFill/>
          </a:ln>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4700"/>
              <a:buFont typeface="Julius Sans One"/>
              <a:buNone/>
              <a:defRPr sz="4000" b="1">
                <a:solidFill>
                  <a:schemeClr val="lt1"/>
                </a:solidFill>
                <a:latin typeface="Julius Sans One"/>
                <a:ea typeface="Julius Sans One"/>
                <a:cs typeface="Julius Sans One"/>
                <a:sym typeface="Julius Sans One"/>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22" name="Google Shape;222;gf1fe343c6a_3_3"/>
          <p:cNvSpPr txBox="1">
            <a:spLocks noGrp="1"/>
          </p:cNvSpPr>
          <p:nvPr>
            <p:ph type="subTitle" idx="1"/>
          </p:nvPr>
        </p:nvSpPr>
        <p:spPr>
          <a:xfrm>
            <a:off x="4299250" y="4154375"/>
            <a:ext cx="3829200" cy="248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5"/>
        </a:solidFill>
        <a:effectLst/>
      </p:bgPr>
    </p:bg>
    <p:spTree>
      <p:nvGrpSpPr>
        <p:cNvPr id="1" name="Shape 223"/>
        <p:cNvGrpSpPr/>
        <p:nvPr/>
      </p:nvGrpSpPr>
      <p:grpSpPr>
        <a:xfrm>
          <a:off x="0" y="0"/>
          <a:ext cx="0" cy="0"/>
          <a:chOff x="0" y="0"/>
          <a:chExt cx="0" cy="0"/>
        </a:xfrm>
      </p:grpSpPr>
      <p:sp>
        <p:nvSpPr>
          <p:cNvPr id="224" name="Google Shape;224;gf1fe343c6a_3_9"/>
          <p:cNvSpPr txBox="1">
            <a:spLocks noGrp="1"/>
          </p:cNvSpPr>
          <p:nvPr>
            <p:ph type="body" idx="1"/>
          </p:nvPr>
        </p:nvSpPr>
        <p:spPr>
          <a:xfrm>
            <a:off x="713225" y="1424150"/>
            <a:ext cx="6075000" cy="3259800"/>
          </a:xfrm>
          <a:prstGeom prst="rect">
            <a:avLst/>
          </a:prstGeom>
          <a:noFill/>
          <a:ln>
            <a:noFill/>
          </a:ln>
        </p:spPr>
        <p:txBody>
          <a:bodyPr spcFirstLastPara="1" wrap="square" lIns="91425" tIns="91425" rIns="91425" bIns="91425" anchor="t" anchorCtr="0">
            <a:noAutofit/>
          </a:bodyPr>
          <a:lstStyle>
            <a:lvl1pPr marL="457200" marR="50800" lvl="0" indent="-317500" algn="l">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gn="l">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gn="l">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25" name="Google Shape;225;gf1fe343c6a_3_9"/>
          <p:cNvSpPr txBox="1">
            <a:spLocks noGrp="1"/>
          </p:cNvSpPr>
          <p:nvPr>
            <p:ph type="title"/>
          </p:nvPr>
        </p:nvSpPr>
        <p:spPr>
          <a:xfrm>
            <a:off x="713225" y="530584"/>
            <a:ext cx="5768100" cy="52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700"/>
              <a:buNone/>
              <a:defRPr sz="3000" b="1">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a:endParaRPr/>
          </a:p>
        </p:txBody>
      </p:sp>
      <p:sp>
        <p:nvSpPr>
          <p:cNvPr id="226" name="Google Shape;226;gf1fe343c6a_3_9"/>
          <p:cNvSpPr/>
          <p:nvPr/>
        </p:nvSpPr>
        <p:spPr>
          <a:xfrm flipH="1">
            <a:off x="5808550" y="1533900"/>
            <a:ext cx="4800600" cy="4800600"/>
          </a:xfrm>
          <a:prstGeom prst="rtTriangl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1">
  <p:cSld name="CUSTOM_5">
    <p:bg>
      <p:bgPr>
        <a:solidFill>
          <a:schemeClr val="accent5"/>
        </a:solidFill>
        <a:effectLst/>
      </p:bgPr>
    </p:bg>
    <p:spTree>
      <p:nvGrpSpPr>
        <p:cNvPr id="1" name="Shape 227"/>
        <p:cNvGrpSpPr/>
        <p:nvPr/>
      </p:nvGrpSpPr>
      <p:grpSpPr>
        <a:xfrm>
          <a:off x="0" y="0"/>
          <a:ext cx="0" cy="0"/>
          <a:chOff x="0" y="0"/>
          <a:chExt cx="0" cy="0"/>
        </a:xfrm>
      </p:grpSpPr>
      <p:sp>
        <p:nvSpPr>
          <p:cNvPr id="228" name="Google Shape;228;gf1fe343c6a_3_13"/>
          <p:cNvSpPr txBox="1">
            <a:spLocks noGrp="1"/>
          </p:cNvSpPr>
          <p:nvPr>
            <p:ph type="title"/>
          </p:nvPr>
        </p:nvSpPr>
        <p:spPr>
          <a:xfrm>
            <a:off x="862450" y="3418086"/>
            <a:ext cx="17637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29" name="Google Shape;229;gf1fe343c6a_3_13"/>
          <p:cNvSpPr txBox="1">
            <a:spLocks noGrp="1"/>
          </p:cNvSpPr>
          <p:nvPr>
            <p:ph type="subTitle" idx="1"/>
          </p:nvPr>
        </p:nvSpPr>
        <p:spPr>
          <a:xfrm>
            <a:off x="424450" y="3659411"/>
            <a:ext cx="2639700" cy="79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30" name="Google Shape;230;gf1fe343c6a_3_13"/>
          <p:cNvSpPr txBox="1">
            <a:spLocks noGrp="1"/>
          </p:cNvSpPr>
          <p:nvPr>
            <p:ph type="title" idx="2"/>
          </p:nvPr>
        </p:nvSpPr>
        <p:spPr>
          <a:xfrm>
            <a:off x="6525755" y="3418086"/>
            <a:ext cx="17637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31" name="Google Shape;231;gf1fe343c6a_3_13"/>
          <p:cNvSpPr txBox="1">
            <a:spLocks noGrp="1"/>
          </p:cNvSpPr>
          <p:nvPr>
            <p:ph type="subTitle" idx="3"/>
          </p:nvPr>
        </p:nvSpPr>
        <p:spPr>
          <a:xfrm>
            <a:off x="6087751" y="3659411"/>
            <a:ext cx="2639700" cy="79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32" name="Google Shape;232;gf1fe343c6a_3_13"/>
          <p:cNvSpPr txBox="1">
            <a:spLocks noGrp="1"/>
          </p:cNvSpPr>
          <p:nvPr>
            <p:ph type="title" idx="4"/>
          </p:nvPr>
        </p:nvSpPr>
        <p:spPr>
          <a:xfrm>
            <a:off x="3690150" y="3418086"/>
            <a:ext cx="17637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33" name="Google Shape;233;gf1fe343c6a_3_13"/>
          <p:cNvSpPr txBox="1">
            <a:spLocks noGrp="1"/>
          </p:cNvSpPr>
          <p:nvPr>
            <p:ph type="subTitle" idx="5"/>
          </p:nvPr>
        </p:nvSpPr>
        <p:spPr>
          <a:xfrm>
            <a:off x="3252148" y="3659411"/>
            <a:ext cx="2639700" cy="79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34" name="Google Shape;234;gf1fe343c6a_3_13"/>
          <p:cNvSpPr txBox="1">
            <a:spLocks noGrp="1"/>
          </p:cNvSpPr>
          <p:nvPr>
            <p:ph type="title" idx="6"/>
          </p:nvPr>
        </p:nvSpPr>
        <p:spPr>
          <a:xfrm>
            <a:off x="1687950" y="530725"/>
            <a:ext cx="57681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1_1_3">
    <p:bg>
      <p:bgPr>
        <a:solidFill>
          <a:schemeClr val="accent5"/>
        </a:solidFill>
        <a:effectLst/>
      </p:bgPr>
    </p:bg>
    <p:spTree>
      <p:nvGrpSpPr>
        <p:cNvPr id="1" name="Shape 235"/>
        <p:cNvGrpSpPr/>
        <p:nvPr/>
      </p:nvGrpSpPr>
      <p:grpSpPr>
        <a:xfrm>
          <a:off x="0" y="0"/>
          <a:ext cx="0" cy="0"/>
          <a:chOff x="0" y="0"/>
          <a:chExt cx="0" cy="0"/>
        </a:xfrm>
      </p:grpSpPr>
      <p:sp>
        <p:nvSpPr>
          <p:cNvPr id="236" name="Google Shape;236;gf1fe343c6a_3_21"/>
          <p:cNvSpPr txBox="1">
            <a:spLocks noGrp="1"/>
          </p:cNvSpPr>
          <p:nvPr>
            <p:ph type="title"/>
          </p:nvPr>
        </p:nvSpPr>
        <p:spPr>
          <a:xfrm>
            <a:off x="1383600" y="2307450"/>
            <a:ext cx="63768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a:endParaRPr/>
          </a:p>
        </p:txBody>
      </p:sp>
      <p:sp>
        <p:nvSpPr>
          <p:cNvPr id="237" name="Google Shape;237;gf1fe343c6a_3_21"/>
          <p:cNvSpPr txBox="1">
            <a:spLocks noGrp="1"/>
          </p:cNvSpPr>
          <p:nvPr>
            <p:ph type="title" idx="2"/>
          </p:nvPr>
        </p:nvSpPr>
        <p:spPr>
          <a:xfrm>
            <a:off x="1120875" y="899475"/>
            <a:ext cx="1959300" cy="33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38" name="Google Shape;238;gf1fe343c6a_3_21"/>
          <p:cNvSpPr txBox="1">
            <a:spLocks noGrp="1"/>
          </p:cNvSpPr>
          <p:nvPr>
            <p:ph type="subTitle" idx="1"/>
          </p:nvPr>
        </p:nvSpPr>
        <p:spPr>
          <a:xfrm>
            <a:off x="734175" y="1166874"/>
            <a:ext cx="2732700" cy="80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39" name="Google Shape;239;gf1fe343c6a_3_21"/>
          <p:cNvSpPr txBox="1">
            <a:spLocks noGrp="1"/>
          </p:cNvSpPr>
          <p:nvPr>
            <p:ph type="title" idx="3"/>
          </p:nvPr>
        </p:nvSpPr>
        <p:spPr>
          <a:xfrm>
            <a:off x="1120875" y="3477975"/>
            <a:ext cx="1959300" cy="33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40" name="Google Shape;240;gf1fe343c6a_3_21"/>
          <p:cNvSpPr txBox="1">
            <a:spLocks noGrp="1"/>
          </p:cNvSpPr>
          <p:nvPr>
            <p:ph type="subTitle" idx="4"/>
          </p:nvPr>
        </p:nvSpPr>
        <p:spPr>
          <a:xfrm>
            <a:off x="734175" y="3747815"/>
            <a:ext cx="2732700" cy="80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41" name="Google Shape;241;gf1fe343c6a_3_21"/>
          <p:cNvSpPr txBox="1">
            <a:spLocks noGrp="1"/>
          </p:cNvSpPr>
          <p:nvPr>
            <p:ph type="title" idx="5"/>
          </p:nvPr>
        </p:nvSpPr>
        <p:spPr>
          <a:xfrm>
            <a:off x="6063846" y="899475"/>
            <a:ext cx="1959300" cy="33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42" name="Google Shape;242;gf1fe343c6a_3_21"/>
          <p:cNvSpPr txBox="1">
            <a:spLocks noGrp="1"/>
          </p:cNvSpPr>
          <p:nvPr>
            <p:ph type="subTitle" idx="6"/>
          </p:nvPr>
        </p:nvSpPr>
        <p:spPr>
          <a:xfrm>
            <a:off x="5677150" y="1166874"/>
            <a:ext cx="2732700" cy="80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43" name="Google Shape;243;gf1fe343c6a_3_21"/>
          <p:cNvSpPr txBox="1">
            <a:spLocks noGrp="1"/>
          </p:cNvSpPr>
          <p:nvPr>
            <p:ph type="title" idx="7"/>
          </p:nvPr>
        </p:nvSpPr>
        <p:spPr>
          <a:xfrm>
            <a:off x="6063846" y="3478125"/>
            <a:ext cx="1959300" cy="33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44" name="Google Shape;244;gf1fe343c6a_3_21"/>
          <p:cNvSpPr txBox="1">
            <a:spLocks noGrp="1"/>
          </p:cNvSpPr>
          <p:nvPr>
            <p:ph type="subTitle" idx="8"/>
          </p:nvPr>
        </p:nvSpPr>
        <p:spPr>
          <a:xfrm>
            <a:off x="5677150" y="3746088"/>
            <a:ext cx="2732700" cy="80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ítulo y dos columnas " type="twoColTx">
  <p:cSld name="TITLE_AND_TWO_COLUMNS">
    <p:bg>
      <p:bgPr>
        <a:solidFill>
          <a:schemeClr val="accent5"/>
        </a:solidFill>
        <a:effectLst/>
      </p:bgPr>
    </p:bg>
    <p:spTree>
      <p:nvGrpSpPr>
        <p:cNvPr id="1" name="Shape 245"/>
        <p:cNvGrpSpPr/>
        <p:nvPr/>
      </p:nvGrpSpPr>
      <p:grpSpPr>
        <a:xfrm>
          <a:off x="0" y="0"/>
          <a:ext cx="0" cy="0"/>
          <a:chOff x="0" y="0"/>
          <a:chExt cx="0" cy="0"/>
        </a:xfrm>
      </p:grpSpPr>
      <p:sp>
        <p:nvSpPr>
          <p:cNvPr id="246" name="Google Shape;246;gf1fe343c6a_3_31"/>
          <p:cNvSpPr txBox="1">
            <a:spLocks noGrp="1"/>
          </p:cNvSpPr>
          <p:nvPr>
            <p:ph type="subTitle" idx="1"/>
          </p:nvPr>
        </p:nvSpPr>
        <p:spPr>
          <a:xfrm>
            <a:off x="833927" y="2641577"/>
            <a:ext cx="3100800" cy="990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47" name="Google Shape;247;gf1fe343c6a_3_31"/>
          <p:cNvSpPr txBox="1">
            <a:spLocks noGrp="1"/>
          </p:cNvSpPr>
          <p:nvPr>
            <p:ph type="subTitle" idx="2"/>
          </p:nvPr>
        </p:nvSpPr>
        <p:spPr>
          <a:xfrm>
            <a:off x="5209273" y="2641577"/>
            <a:ext cx="3100800" cy="990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48" name="Google Shape;248;gf1fe343c6a_3_31"/>
          <p:cNvSpPr txBox="1">
            <a:spLocks noGrp="1"/>
          </p:cNvSpPr>
          <p:nvPr>
            <p:ph type="title"/>
          </p:nvPr>
        </p:nvSpPr>
        <p:spPr>
          <a:xfrm>
            <a:off x="1554977" y="1985760"/>
            <a:ext cx="16587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0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
        <p:nvSpPr>
          <p:cNvPr id="249" name="Google Shape;249;gf1fe343c6a_3_31"/>
          <p:cNvSpPr txBox="1">
            <a:spLocks noGrp="1"/>
          </p:cNvSpPr>
          <p:nvPr>
            <p:ph type="title" idx="3"/>
          </p:nvPr>
        </p:nvSpPr>
        <p:spPr>
          <a:xfrm>
            <a:off x="5930323" y="1985760"/>
            <a:ext cx="16587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0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
        <p:nvSpPr>
          <p:cNvPr id="250" name="Google Shape;250;gf1fe343c6a_3_31"/>
          <p:cNvSpPr/>
          <p:nvPr/>
        </p:nvSpPr>
        <p:spPr>
          <a:xfrm rot="10800000">
            <a:off x="3588450" y="-22625"/>
            <a:ext cx="1967100" cy="8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5"/>
        </a:solidFill>
        <a:effectLst/>
      </p:bgPr>
    </p:bg>
    <p:spTree>
      <p:nvGrpSpPr>
        <p:cNvPr id="1" name="Shape 251"/>
        <p:cNvGrpSpPr/>
        <p:nvPr/>
      </p:nvGrpSpPr>
      <p:grpSpPr>
        <a:xfrm>
          <a:off x="0" y="0"/>
          <a:ext cx="0" cy="0"/>
          <a:chOff x="0" y="0"/>
          <a:chExt cx="0" cy="0"/>
        </a:xfrm>
      </p:grpSpPr>
      <p:sp>
        <p:nvSpPr>
          <p:cNvPr id="252" name="Google Shape;252;gf1fe343c6a_3_37"/>
          <p:cNvSpPr/>
          <p:nvPr/>
        </p:nvSpPr>
        <p:spPr>
          <a:xfrm>
            <a:off x="-169300" y="-64500"/>
            <a:ext cx="4451100" cy="5272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53" name="Google Shape;253;gf1fe343c6a_3_37"/>
          <p:cNvCxnSpPr/>
          <p:nvPr/>
        </p:nvCxnSpPr>
        <p:spPr>
          <a:xfrm rot="10800000">
            <a:off x="-1604675" y="1624350"/>
            <a:ext cx="4819800" cy="4419600"/>
          </a:xfrm>
          <a:prstGeom prst="straightConnector1">
            <a:avLst/>
          </a:prstGeom>
          <a:noFill/>
          <a:ln w="19050" cap="flat" cmpd="sng">
            <a:solidFill>
              <a:schemeClr val="lt1"/>
            </a:solidFill>
            <a:prstDash val="solid"/>
            <a:round/>
            <a:headEnd type="none" w="sm" len="sm"/>
            <a:tailEnd type="none" w="sm" len="sm"/>
          </a:ln>
        </p:spPr>
      </p:cxnSp>
      <p:sp>
        <p:nvSpPr>
          <p:cNvPr id="254" name="Google Shape;254;gf1fe343c6a_3_37"/>
          <p:cNvSpPr txBox="1">
            <a:spLocks noGrp="1"/>
          </p:cNvSpPr>
          <p:nvPr>
            <p:ph type="title"/>
          </p:nvPr>
        </p:nvSpPr>
        <p:spPr>
          <a:xfrm>
            <a:off x="5690650" y="1883225"/>
            <a:ext cx="31938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55" name="Google Shape;255;gf1fe343c6a_3_37"/>
          <p:cNvSpPr txBox="1">
            <a:spLocks noGrp="1"/>
          </p:cNvSpPr>
          <p:nvPr>
            <p:ph type="title" idx="2"/>
          </p:nvPr>
        </p:nvSpPr>
        <p:spPr>
          <a:xfrm>
            <a:off x="4810771" y="1164068"/>
            <a:ext cx="684600" cy="290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56" name="Google Shape;256;gf1fe343c6a_3_37"/>
          <p:cNvSpPr txBox="1">
            <a:spLocks noGrp="1"/>
          </p:cNvSpPr>
          <p:nvPr>
            <p:ph type="title" idx="3"/>
          </p:nvPr>
        </p:nvSpPr>
        <p:spPr>
          <a:xfrm>
            <a:off x="4810771" y="2031990"/>
            <a:ext cx="684600" cy="290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57" name="Google Shape;257;gf1fe343c6a_3_37"/>
          <p:cNvSpPr txBox="1">
            <a:spLocks noGrp="1"/>
          </p:cNvSpPr>
          <p:nvPr>
            <p:ph type="title" idx="4"/>
          </p:nvPr>
        </p:nvSpPr>
        <p:spPr>
          <a:xfrm>
            <a:off x="5690650" y="3628275"/>
            <a:ext cx="31938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58" name="Google Shape;258;gf1fe343c6a_3_37"/>
          <p:cNvSpPr txBox="1">
            <a:spLocks noGrp="1"/>
          </p:cNvSpPr>
          <p:nvPr>
            <p:ph type="title" idx="5"/>
          </p:nvPr>
        </p:nvSpPr>
        <p:spPr>
          <a:xfrm>
            <a:off x="5690650" y="1044000"/>
            <a:ext cx="31938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59" name="Google Shape;259;gf1fe343c6a_3_37"/>
          <p:cNvSpPr txBox="1">
            <a:spLocks noGrp="1"/>
          </p:cNvSpPr>
          <p:nvPr>
            <p:ph type="title" idx="6"/>
          </p:nvPr>
        </p:nvSpPr>
        <p:spPr>
          <a:xfrm>
            <a:off x="5690650" y="2760350"/>
            <a:ext cx="3193800" cy="32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60" name="Google Shape;260;gf1fe343c6a_3_37"/>
          <p:cNvSpPr txBox="1">
            <a:spLocks noGrp="1"/>
          </p:cNvSpPr>
          <p:nvPr>
            <p:ph type="title" idx="7"/>
          </p:nvPr>
        </p:nvSpPr>
        <p:spPr>
          <a:xfrm>
            <a:off x="4810771" y="2880418"/>
            <a:ext cx="684600" cy="290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61" name="Google Shape;261;gf1fe343c6a_3_37"/>
          <p:cNvSpPr txBox="1">
            <a:spLocks noGrp="1"/>
          </p:cNvSpPr>
          <p:nvPr>
            <p:ph type="title" idx="8"/>
          </p:nvPr>
        </p:nvSpPr>
        <p:spPr>
          <a:xfrm>
            <a:off x="4810771" y="3748340"/>
            <a:ext cx="684600" cy="290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62" name="Google Shape;262;gf1fe343c6a_3_37"/>
          <p:cNvSpPr txBox="1">
            <a:spLocks noGrp="1"/>
          </p:cNvSpPr>
          <p:nvPr>
            <p:ph type="subTitle" idx="1"/>
          </p:nvPr>
        </p:nvSpPr>
        <p:spPr>
          <a:xfrm>
            <a:off x="5690650" y="1319545"/>
            <a:ext cx="2454000" cy="23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63" name="Google Shape;263;gf1fe343c6a_3_37"/>
          <p:cNvSpPr txBox="1">
            <a:spLocks noGrp="1"/>
          </p:cNvSpPr>
          <p:nvPr>
            <p:ph type="subTitle" idx="9"/>
          </p:nvPr>
        </p:nvSpPr>
        <p:spPr>
          <a:xfrm>
            <a:off x="5690650" y="3045420"/>
            <a:ext cx="2454000" cy="23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64" name="Google Shape;264;gf1fe343c6a_3_37"/>
          <p:cNvSpPr txBox="1">
            <a:spLocks noGrp="1"/>
          </p:cNvSpPr>
          <p:nvPr>
            <p:ph type="subTitle" idx="13"/>
          </p:nvPr>
        </p:nvSpPr>
        <p:spPr>
          <a:xfrm>
            <a:off x="5690650" y="2162698"/>
            <a:ext cx="2454000" cy="23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65" name="Google Shape;265;gf1fe343c6a_3_37"/>
          <p:cNvSpPr txBox="1">
            <a:spLocks noGrp="1"/>
          </p:cNvSpPr>
          <p:nvPr>
            <p:ph type="subTitle" idx="14"/>
          </p:nvPr>
        </p:nvSpPr>
        <p:spPr>
          <a:xfrm>
            <a:off x="5690650" y="3907748"/>
            <a:ext cx="2454000" cy="23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66" name="Google Shape;266;gf1fe343c6a_3_37"/>
          <p:cNvSpPr txBox="1">
            <a:spLocks noGrp="1"/>
          </p:cNvSpPr>
          <p:nvPr>
            <p:ph type="title" idx="15"/>
          </p:nvPr>
        </p:nvSpPr>
        <p:spPr>
          <a:xfrm>
            <a:off x="713225" y="2198800"/>
            <a:ext cx="3416400" cy="52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700"/>
              <a:buNone/>
              <a:defRPr sz="3000" b="1">
                <a:solidFill>
                  <a:schemeClr val="lt1"/>
                </a:solidFil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267"/>
        <p:cNvGrpSpPr/>
        <p:nvPr/>
      </p:nvGrpSpPr>
      <p:grpSpPr>
        <a:xfrm>
          <a:off x="0" y="0"/>
          <a:ext cx="0" cy="0"/>
          <a:chOff x="0" y="0"/>
          <a:chExt cx="0" cy="0"/>
        </a:xfrm>
      </p:grpSpPr>
      <p:sp>
        <p:nvSpPr>
          <p:cNvPr id="268" name="Google Shape;268;gf1fe343c6a_3_53"/>
          <p:cNvSpPr txBox="1">
            <a:spLocks noGrp="1"/>
          </p:cNvSpPr>
          <p:nvPr>
            <p:ph type="title"/>
          </p:nvPr>
        </p:nvSpPr>
        <p:spPr>
          <a:xfrm>
            <a:off x="4784875" y="2098184"/>
            <a:ext cx="3423600" cy="862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1"/>
              </a:buClr>
              <a:buSzPts val="3600"/>
              <a:buNone/>
              <a:defRPr sz="3400" b="1">
                <a:solidFill>
                  <a:schemeClr val="dk1"/>
                </a:solidFill>
              </a:defRPr>
            </a:lvl1pPr>
            <a:lvl2pPr lvl="1" algn="r">
              <a:lnSpc>
                <a:spcPct val="100000"/>
              </a:lnSpc>
              <a:spcBef>
                <a:spcPts val="0"/>
              </a:spcBef>
              <a:spcAft>
                <a:spcPts val="0"/>
              </a:spcAft>
              <a:buClr>
                <a:schemeClr val="dk1"/>
              </a:buClr>
              <a:buSzPts val="3600"/>
              <a:buNone/>
              <a:defRPr sz="3600" b="1">
                <a:solidFill>
                  <a:schemeClr val="dk1"/>
                </a:solidFill>
              </a:defRPr>
            </a:lvl2pPr>
            <a:lvl3pPr lvl="2" algn="r">
              <a:lnSpc>
                <a:spcPct val="100000"/>
              </a:lnSpc>
              <a:spcBef>
                <a:spcPts val="0"/>
              </a:spcBef>
              <a:spcAft>
                <a:spcPts val="0"/>
              </a:spcAft>
              <a:buClr>
                <a:schemeClr val="dk1"/>
              </a:buClr>
              <a:buSzPts val="3600"/>
              <a:buNone/>
              <a:defRPr sz="3600" b="1">
                <a:solidFill>
                  <a:schemeClr val="dk1"/>
                </a:solidFill>
              </a:defRPr>
            </a:lvl3pPr>
            <a:lvl4pPr lvl="3" algn="r">
              <a:lnSpc>
                <a:spcPct val="100000"/>
              </a:lnSpc>
              <a:spcBef>
                <a:spcPts val="0"/>
              </a:spcBef>
              <a:spcAft>
                <a:spcPts val="0"/>
              </a:spcAft>
              <a:buClr>
                <a:schemeClr val="dk1"/>
              </a:buClr>
              <a:buSzPts val="3600"/>
              <a:buNone/>
              <a:defRPr sz="3600" b="1">
                <a:solidFill>
                  <a:schemeClr val="dk1"/>
                </a:solidFill>
              </a:defRPr>
            </a:lvl4pPr>
            <a:lvl5pPr lvl="4" algn="r">
              <a:lnSpc>
                <a:spcPct val="100000"/>
              </a:lnSpc>
              <a:spcBef>
                <a:spcPts val="0"/>
              </a:spcBef>
              <a:spcAft>
                <a:spcPts val="0"/>
              </a:spcAft>
              <a:buClr>
                <a:schemeClr val="dk1"/>
              </a:buClr>
              <a:buSzPts val="3600"/>
              <a:buNone/>
              <a:defRPr sz="3600" b="1">
                <a:solidFill>
                  <a:schemeClr val="dk1"/>
                </a:solidFill>
              </a:defRPr>
            </a:lvl5pPr>
            <a:lvl6pPr lvl="5" algn="r">
              <a:lnSpc>
                <a:spcPct val="100000"/>
              </a:lnSpc>
              <a:spcBef>
                <a:spcPts val="0"/>
              </a:spcBef>
              <a:spcAft>
                <a:spcPts val="0"/>
              </a:spcAft>
              <a:buClr>
                <a:schemeClr val="dk1"/>
              </a:buClr>
              <a:buSzPts val="3600"/>
              <a:buNone/>
              <a:defRPr sz="3600" b="1">
                <a:solidFill>
                  <a:schemeClr val="dk1"/>
                </a:solidFill>
              </a:defRPr>
            </a:lvl6pPr>
            <a:lvl7pPr lvl="6" algn="r">
              <a:lnSpc>
                <a:spcPct val="100000"/>
              </a:lnSpc>
              <a:spcBef>
                <a:spcPts val="0"/>
              </a:spcBef>
              <a:spcAft>
                <a:spcPts val="0"/>
              </a:spcAft>
              <a:buClr>
                <a:schemeClr val="dk1"/>
              </a:buClr>
              <a:buSzPts val="3600"/>
              <a:buNone/>
              <a:defRPr sz="3600" b="1">
                <a:solidFill>
                  <a:schemeClr val="dk1"/>
                </a:solidFill>
              </a:defRPr>
            </a:lvl7pPr>
            <a:lvl8pPr lvl="7" algn="r">
              <a:lnSpc>
                <a:spcPct val="100000"/>
              </a:lnSpc>
              <a:spcBef>
                <a:spcPts val="0"/>
              </a:spcBef>
              <a:spcAft>
                <a:spcPts val="0"/>
              </a:spcAft>
              <a:buClr>
                <a:schemeClr val="dk1"/>
              </a:buClr>
              <a:buSzPts val="3600"/>
              <a:buNone/>
              <a:defRPr sz="3600" b="1">
                <a:solidFill>
                  <a:schemeClr val="dk1"/>
                </a:solidFill>
              </a:defRPr>
            </a:lvl8pPr>
            <a:lvl9pPr lvl="8" algn="r">
              <a:lnSpc>
                <a:spcPct val="100000"/>
              </a:lnSpc>
              <a:spcBef>
                <a:spcPts val="0"/>
              </a:spcBef>
              <a:spcAft>
                <a:spcPts val="0"/>
              </a:spcAft>
              <a:buClr>
                <a:schemeClr val="dk1"/>
              </a:buClr>
              <a:buSzPts val="3600"/>
              <a:buNone/>
              <a:defRPr sz="3600" b="1">
                <a:solidFill>
                  <a:schemeClr val="dk1"/>
                </a:solidFill>
              </a:defRPr>
            </a:lvl9pPr>
          </a:lstStyle>
          <a:p>
            <a:endParaRPr/>
          </a:p>
        </p:txBody>
      </p:sp>
      <p:sp>
        <p:nvSpPr>
          <p:cNvPr id="269" name="Google Shape;269;gf1fe343c6a_3_53"/>
          <p:cNvSpPr txBox="1">
            <a:spLocks noGrp="1"/>
          </p:cNvSpPr>
          <p:nvPr>
            <p:ph type="title" idx="2"/>
          </p:nvPr>
        </p:nvSpPr>
        <p:spPr>
          <a:xfrm>
            <a:off x="5151175" y="1032009"/>
            <a:ext cx="3057300" cy="862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1"/>
              </a:buClr>
              <a:buSzPts val="8000"/>
              <a:buNone/>
              <a:defRPr sz="8000" b="1">
                <a:solidFill>
                  <a:schemeClr val="dk1"/>
                </a:solidFill>
              </a:defRPr>
            </a:lvl1pPr>
            <a:lvl2pPr lvl="1" algn="r">
              <a:lnSpc>
                <a:spcPct val="100000"/>
              </a:lnSpc>
              <a:spcBef>
                <a:spcPts val="0"/>
              </a:spcBef>
              <a:spcAft>
                <a:spcPts val="0"/>
              </a:spcAft>
              <a:buClr>
                <a:schemeClr val="dk1"/>
              </a:buClr>
              <a:buSzPts val="8000"/>
              <a:buNone/>
              <a:defRPr sz="8000" b="1">
                <a:solidFill>
                  <a:schemeClr val="dk1"/>
                </a:solidFill>
              </a:defRPr>
            </a:lvl2pPr>
            <a:lvl3pPr lvl="2" algn="r">
              <a:lnSpc>
                <a:spcPct val="100000"/>
              </a:lnSpc>
              <a:spcBef>
                <a:spcPts val="0"/>
              </a:spcBef>
              <a:spcAft>
                <a:spcPts val="0"/>
              </a:spcAft>
              <a:buClr>
                <a:schemeClr val="dk1"/>
              </a:buClr>
              <a:buSzPts val="8000"/>
              <a:buNone/>
              <a:defRPr sz="8000" b="1">
                <a:solidFill>
                  <a:schemeClr val="dk1"/>
                </a:solidFill>
              </a:defRPr>
            </a:lvl3pPr>
            <a:lvl4pPr lvl="3" algn="r">
              <a:lnSpc>
                <a:spcPct val="100000"/>
              </a:lnSpc>
              <a:spcBef>
                <a:spcPts val="0"/>
              </a:spcBef>
              <a:spcAft>
                <a:spcPts val="0"/>
              </a:spcAft>
              <a:buClr>
                <a:schemeClr val="dk1"/>
              </a:buClr>
              <a:buSzPts val="8000"/>
              <a:buNone/>
              <a:defRPr sz="8000" b="1">
                <a:solidFill>
                  <a:schemeClr val="dk1"/>
                </a:solidFill>
              </a:defRPr>
            </a:lvl4pPr>
            <a:lvl5pPr lvl="4" algn="r">
              <a:lnSpc>
                <a:spcPct val="100000"/>
              </a:lnSpc>
              <a:spcBef>
                <a:spcPts val="0"/>
              </a:spcBef>
              <a:spcAft>
                <a:spcPts val="0"/>
              </a:spcAft>
              <a:buClr>
                <a:schemeClr val="dk1"/>
              </a:buClr>
              <a:buSzPts val="8000"/>
              <a:buNone/>
              <a:defRPr sz="8000" b="1">
                <a:solidFill>
                  <a:schemeClr val="dk1"/>
                </a:solidFill>
              </a:defRPr>
            </a:lvl5pPr>
            <a:lvl6pPr lvl="5" algn="r">
              <a:lnSpc>
                <a:spcPct val="100000"/>
              </a:lnSpc>
              <a:spcBef>
                <a:spcPts val="0"/>
              </a:spcBef>
              <a:spcAft>
                <a:spcPts val="0"/>
              </a:spcAft>
              <a:buClr>
                <a:schemeClr val="dk1"/>
              </a:buClr>
              <a:buSzPts val="8000"/>
              <a:buNone/>
              <a:defRPr sz="8000" b="1">
                <a:solidFill>
                  <a:schemeClr val="dk1"/>
                </a:solidFill>
              </a:defRPr>
            </a:lvl6pPr>
            <a:lvl7pPr lvl="6" algn="r">
              <a:lnSpc>
                <a:spcPct val="100000"/>
              </a:lnSpc>
              <a:spcBef>
                <a:spcPts val="0"/>
              </a:spcBef>
              <a:spcAft>
                <a:spcPts val="0"/>
              </a:spcAft>
              <a:buClr>
                <a:schemeClr val="dk1"/>
              </a:buClr>
              <a:buSzPts val="8000"/>
              <a:buNone/>
              <a:defRPr sz="8000" b="1">
                <a:solidFill>
                  <a:schemeClr val="dk1"/>
                </a:solidFill>
              </a:defRPr>
            </a:lvl7pPr>
            <a:lvl8pPr lvl="7" algn="r">
              <a:lnSpc>
                <a:spcPct val="100000"/>
              </a:lnSpc>
              <a:spcBef>
                <a:spcPts val="0"/>
              </a:spcBef>
              <a:spcAft>
                <a:spcPts val="0"/>
              </a:spcAft>
              <a:buClr>
                <a:schemeClr val="dk1"/>
              </a:buClr>
              <a:buSzPts val="8000"/>
              <a:buNone/>
              <a:defRPr sz="8000" b="1">
                <a:solidFill>
                  <a:schemeClr val="dk1"/>
                </a:solidFill>
              </a:defRPr>
            </a:lvl8pPr>
            <a:lvl9pPr lvl="8" algn="r">
              <a:lnSpc>
                <a:spcPct val="100000"/>
              </a:lnSpc>
              <a:spcBef>
                <a:spcPts val="0"/>
              </a:spcBef>
              <a:spcAft>
                <a:spcPts val="0"/>
              </a:spcAft>
              <a:buClr>
                <a:schemeClr val="dk1"/>
              </a:buClr>
              <a:buSzPts val="8000"/>
              <a:buNone/>
              <a:defRPr sz="8000" b="1">
                <a:solidFill>
                  <a:schemeClr val="dk1"/>
                </a:solidFill>
              </a:defRPr>
            </a:lvl9pPr>
          </a:lstStyle>
          <a:p>
            <a:endParaRPr/>
          </a:p>
        </p:txBody>
      </p:sp>
      <p:sp>
        <p:nvSpPr>
          <p:cNvPr id="270" name="Google Shape;270;gf1fe343c6a_3_53"/>
          <p:cNvSpPr txBox="1">
            <a:spLocks noGrp="1"/>
          </p:cNvSpPr>
          <p:nvPr>
            <p:ph type="subTitle" idx="1"/>
          </p:nvPr>
        </p:nvSpPr>
        <p:spPr>
          <a:xfrm>
            <a:off x="6127050" y="3320300"/>
            <a:ext cx="2081400" cy="524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271" name="Google Shape;271;gf1fe343c6a_3_53"/>
          <p:cNvCxnSpPr/>
          <p:nvPr/>
        </p:nvCxnSpPr>
        <p:spPr>
          <a:xfrm flipH="1">
            <a:off x="2814150" y="-1263000"/>
            <a:ext cx="3757500" cy="4183800"/>
          </a:xfrm>
          <a:prstGeom prst="straightConnector1">
            <a:avLst/>
          </a:prstGeom>
          <a:noFill/>
          <a:ln w="19050" cap="flat" cmpd="sng">
            <a:solidFill>
              <a:schemeClr val="dk1"/>
            </a:solidFill>
            <a:prstDash val="solid"/>
            <a:round/>
            <a:headEnd type="none" w="sm" len="sm"/>
            <a:tailEnd type="none" w="sm" len="sm"/>
          </a:ln>
        </p:spPr>
      </p:cxnSp>
      <p:sp>
        <p:nvSpPr>
          <p:cNvPr id="272" name="Google Shape;272;gf1fe343c6a_3_53"/>
          <p:cNvSpPr/>
          <p:nvPr/>
        </p:nvSpPr>
        <p:spPr>
          <a:xfrm flipH="1">
            <a:off x="7919875" y="3825775"/>
            <a:ext cx="1296000" cy="1382400"/>
          </a:xfrm>
          <a:prstGeom prst="rtTriangl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1">
  <p:cSld name="CUSTOM_25">
    <p:bg>
      <p:bgPr>
        <a:solidFill>
          <a:schemeClr val="accent5"/>
        </a:solidFill>
        <a:effectLst/>
      </p:bgPr>
    </p:bg>
    <p:spTree>
      <p:nvGrpSpPr>
        <p:cNvPr id="1" name="Shape 273"/>
        <p:cNvGrpSpPr/>
        <p:nvPr/>
      </p:nvGrpSpPr>
      <p:grpSpPr>
        <a:xfrm>
          <a:off x="0" y="0"/>
          <a:ext cx="0" cy="0"/>
          <a:chOff x="0" y="0"/>
          <a:chExt cx="0" cy="0"/>
        </a:xfrm>
      </p:grpSpPr>
      <p:sp>
        <p:nvSpPr>
          <p:cNvPr id="274" name="Google Shape;274;gf1fe343c6a_3_59"/>
          <p:cNvSpPr/>
          <p:nvPr/>
        </p:nvSpPr>
        <p:spPr>
          <a:xfrm>
            <a:off x="4796125" y="-217575"/>
            <a:ext cx="4347900" cy="561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5" name="Google Shape;275;gf1fe343c6a_3_59"/>
          <p:cNvSpPr txBox="1">
            <a:spLocks noGrp="1"/>
          </p:cNvSpPr>
          <p:nvPr>
            <p:ph type="title"/>
          </p:nvPr>
        </p:nvSpPr>
        <p:spPr>
          <a:xfrm>
            <a:off x="713225" y="1440200"/>
            <a:ext cx="3858900" cy="528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dk1"/>
              </a:buClr>
              <a:buSzPts val="3000"/>
              <a:buNone/>
              <a:defRPr sz="3000" b="1">
                <a:solidFill>
                  <a:schemeClr val="dk1"/>
                </a:solidFill>
              </a:defRPr>
            </a:lvl1pPr>
            <a:lvl2pPr lvl="1" algn="l">
              <a:lnSpc>
                <a:spcPct val="100000"/>
              </a:lnSpc>
              <a:spcBef>
                <a:spcPts val="0"/>
              </a:spcBef>
              <a:spcAft>
                <a:spcPts val="0"/>
              </a:spcAft>
              <a:buClr>
                <a:schemeClr val="dk1"/>
              </a:buClr>
              <a:buSzPts val="2000"/>
              <a:buNone/>
              <a:defRPr sz="2000" b="1">
                <a:solidFill>
                  <a:schemeClr val="dk1"/>
                </a:solidFill>
              </a:defRPr>
            </a:lvl2pPr>
            <a:lvl3pPr lvl="2" algn="l">
              <a:lnSpc>
                <a:spcPct val="100000"/>
              </a:lnSpc>
              <a:spcBef>
                <a:spcPts val="0"/>
              </a:spcBef>
              <a:spcAft>
                <a:spcPts val="0"/>
              </a:spcAft>
              <a:buClr>
                <a:schemeClr val="dk1"/>
              </a:buClr>
              <a:buSzPts val="2000"/>
              <a:buNone/>
              <a:defRPr sz="2000" b="1">
                <a:solidFill>
                  <a:schemeClr val="dk1"/>
                </a:solidFill>
              </a:defRPr>
            </a:lvl3pPr>
            <a:lvl4pPr lvl="3" algn="l">
              <a:lnSpc>
                <a:spcPct val="100000"/>
              </a:lnSpc>
              <a:spcBef>
                <a:spcPts val="0"/>
              </a:spcBef>
              <a:spcAft>
                <a:spcPts val="0"/>
              </a:spcAft>
              <a:buClr>
                <a:schemeClr val="dk1"/>
              </a:buClr>
              <a:buSzPts val="2000"/>
              <a:buNone/>
              <a:defRPr sz="2000" b="1">
                <a:solidFill>
                  <a:schemeClr val="dk1"/>
                </a:solidFill>
              </a:defRPr>
            </a:lvl4pPr>
            <a:lvl5pPr lvl="4" algn="l">
              <a:lnSpc>
                <a:spcPct val="100000"/>
              </a:lnSpc>
              <a:spcBef>
                <a:spcPts val="0"/>
              </a:spcBef>
              <a:spcAft>
                <a:spcPts val="0"/>
              </a:spcAft>
              <a:buClr>
                <a:schemeClr val="dk1"/>
              </a:buClr>
              <a:buSzPts val="2000"/>
              <a:buNone/>
              <a:defRPr sz="2000" b="1">
                <a:solidFill>
                  <a:schemeClr val="dk1"/>
                </a:solidFill>
              </a:defRPr>
            </a:lvl5pPr>
            <a:lvl6pPr lvl="5" algn="l">
              <a:lnSpc>
                <a:spcPct val="100000"/>
              </a:lnSpc>
              <a:spcBef>
                <a:spcPts val="0"/>
              </a:spcBef>
              <a:spcAft>
                <a:spcPts val="0"/>
              </a:spcAft>
              <a:buClr>
                <a:schemeClr val="dk1"/>
              </a:buClr>
              <a:buSzPts val="2000"/>
              <a:buNone/>
              <a:defRPr sz="2000" b="1">
                <a:solidFill>
                  <a:schemeClr val="dk1"/>
                </a:solidFill>
              </a:defRPr>
            </a:lvl6pPr>
            <a:lvl7pPr lvl="6" algn="l">
              <a:lnSpc>
                <a:spcPct val="100000"/>
              </a:lnSpc>
              <a:spcBef>
                <a:spcPts val="0"/>
              </a:spcBef>
              <a:spcAft>
                <a:spcPts val="0"/>
              </a:spcAft>
              <a:buClr>
                <a:schemeClr val="dk1"/>
              </a:buClr>
              <a:buSzPts val="2000"/>
              <a:buNone/>
              <a:defRPr sz="2000" b="1">
                <a:solidFill>
                  <a:schemeClr val="dk1"/>
                </a:solidFill>
              </a:defRPr>
            </a:lvl7pPr>
            <a:lvl8pPr lvl="7" algn="l">
              <a:lnSpc>
                <a:spcPct val="100000"/>
              </a:lnSpc>
              <a:spcBef>
                <a:spcPts val="0"/>
              </a:spcBef>
              <a:spcAft>
                <a:spcPts val="0"/>
              </a:spcAft>
              <a:buClr>
                <a:schemeClr val="dk1"/>
              </a:buClr>
              <a:buSzPts val="2000"/>
              <a:buNone/>
              <a:defRPr sz="2000" b="1">
                <a:solidFill>
                  <a:schemeClr val="dk1"/>
                </a:solidFill>
              </a:defRPr>
            </a:lvl8pPr>
            <a:lvl9pPr lvl="8" algn="l">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276" name="Google Shape;276;gf1fe343c6a_3_59"/>
          <p:cNvSpPr txBox="1">
            <a:spLocks noGrp="1"/>
          </p:cNvSpPr>
          <p:nvPr>
            <p:ph type="subTitle" idx="1"/>
          </p:nvPr>
        </p:nvSpPr>
        <p:spPr>
          <a:xfrm>
            <a:off x="713225" y="2263300"/>
            <a:ext cx="3400800" cy="1317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lgn="l">
              <a:lnSpc>
                <a:spcPct val="115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l">
              <a:lnSpc>
                <a:spcPct val="115000"/>
              </a:lnSpc>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277" name="Google Shape;277;gf1fe343c6a_3_59"/>
          <p:cNvSpPr/>
          <p:nvPr/>
        </p:nvSpPr>
        <p:spPr>
          <a:xfrm>
            <a:off x="842850" y="539500"/>
            <a:ext cx="800100" cy="8574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2">
  <p:cSld name="CUSTOM_21">
    <p:bg>
      <p:bgPr>
        <a:solidFill>
          <a:schemeClr val="accent5"/>
        </a:solidFill>
        <a:effectLst/>
      </p:bgPr>
    </p:bg>
    <p:spTree>
      <p:nvGrpSpPr>
        <p:cNvPr id="1" name="Shape 278"/>
        <p:cNvGrpSpPr/>
        <p:nvPr/>
      </p:nvGrpSpPr>
      <p:grpSpPr>
        <a:xfrm>
          <a:off x="0" y="0"/>
          <a:ext cx="0" cy="0"/>
          <a:chOff x="0" y="0"/>
          <a:chExt cx="0" cy="0"/>
        </a:xfrm>
      </p:grpSpPr>
      <p:sp>
        <p:nvSpPr>
          <p:cNvPr id="279" name="Google Shape;279;gf1fe343c6a_3_64"/>
          <p:cNvSpPr/>
          <p:nvPr/>
        </p:nvSpPr>
        <p:spPr>
          <a:xfrm>
            <a:off x="1348225" y="695250"/>
            <a:ext cx="6572100" cy="3753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gf1fe343c6a_3_64"/>
          <p:cNvSpPr/>
          <p:nvPr/>
        </p:nvSpPr>
        <p:spPr>
          <a:xfrm rot="10800000">
            <a:off x="3133650" y="-22775"/>
            <a:ext cx="2876700" cy="1295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gf1fe343c6a_3_64"/>
          <p:cNvSpPr txBox="1">
            <a:spLocks noGrp="1"/>
          </p:cNvSpPr>
          <p:nvPr>
            <p:ph type="body" idx="1"/>
          </p:nvPr>
        </p:nvSpPr>
        <p:spPr>
          <a:xfrm>
            <a:off x="2517475" y="2351960"/>
            <a:ext cx="4109100" cy="14841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marL="914400" lvl="1" indent="-298450" algn="just">
              <a:lnSpc>
                <a:spcPct val="115000"/>
              </a:lnSpc>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marL="1371600" lvl="2" indent="-29845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marL="1828800" lvl="3" indent="-29845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marL="2286000" lvl="4" indent="-29845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marL="2743200" lvl="5" indent="-29845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marL="3200400" lvl="6" indent="-29845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marL="3657600" lvl="7" indent="-29845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marL="4114800" lvl="8" indent="-298450" algn="just">
              <a:lnSpc>
                <a:spcPct val="115000"/>
              </a:lnSpc>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a:endParaRPr/>
          </a:p>
        </p:txBody>
      </p:sp>
      <p:sp>
        <p:nvSpPr>
          <p:cNvPr id="282" name="Google Shape;282;gf1fe343c6a_3_64"/>
          <p:cNvSpPr txBox="1">
            <a:spLocks noGrp="1"/>
          </p:cNvSpPr>
          <p:nvPr>
            <p:ph type="title"/>
          </p:nvPr>
        </p:nvSpPr>
        <p:spPr>
          <a:xfrm>
            <a:off x="1687950" y="1521325"/>
            <a:ext cx="57681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34"/>
        <p:cNvGrpSpPr/>
        <p:nvPr/>
      </p:nvGrpSpPr>
      <p:grpSpPr>
        <a:xfrm>
          <a:off x="0" y="0"/>
          <a:ext cx="0" cy="0"/>
          <a:chOff x="0" y="0"/>
          <a:chExt cx="0" cy="0"/>
        </a:xfrm>
      </p:grpSpPr>
      <p:sp>
        <p:nvSpPr>
          <p:cNvPr id="35" name="Google Shape;35;p61"/>
          <p:cNvSpPr txBox="1">
            <a:spLocks noGrp="1"/>
          </p:cNvSpPr>
          <p:nvPr>
            <p:ph type="title"/>
          </p:nvPr>
        </p:nvSpPr>
        <p:spPr>
          <a:xfrm>
            <a:off x="4784875" y="2098184"/>
            <a:ext cx="3423600" cy="862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1"/>
              </a:buClr>
              <a:buSzPts val="3600"/>
              <a:buNone/>
              <a:defRPr sz="3400" b="1">
                <a:solidFill>
                  <a:schemeClr val="dk1"/>
                </a:solidFill>
              </a:defRPr>
            </a:lvl1pPr>
            <a:lvl2pPr lvl="1" algn="r">
              <a:lnSpc>
                <a:spcPct val="100000"/>
              </a:lnSpc>
              <a:spcBef>
                <a:spcPts val="0"/>
              </a:spcBef>
              <a:spcAft>
                <a:spcPts val="0"/>
              </a:spcAft>
              <a:buClr>
                <a:schemeClr val="dk1"/>
              </a:buClr>
              <a:buSzPts val="3600"/>
              <a:buNone/>
              <a:defRPr sz="3600" b="1">
                <a:solidFill>
                  <a:schemeClr val="dk1"/>
                </a:solidFill>
              </a:defRPr>
            </a:lvl2pPr>
            <a:lvl3pPr lvl="2" algn="r">
              <a:lnSpc>
                <a:spcPct val="100000"/>
              </a:lnSpc>
              <a:spcBef>
                <a:spcPts val="0"/>
              </a:spcBef>
              <a:spcAft>
                <a:spcPts val="0"/>
              </a:spcAft>
              <a:buClr>
                <a:schemeClr val="dk1"/>
              </a:buClr>
              <a:buSzPts val="3600"/>
              <a:buNone/>
              <a:defRPr sz="3600" b="1">
                <a:solidFill>
                  <a:schemeClr val="dk1"/>
                </a:solidFill>
              </a:defRPr>
            </a:lvl3pPr>
            <a:lvl4pPr lvl="3" algn="r">
              <a:lnSpc>
                <a:spcPct val="100000"/>
              </a:lnSpc>
              <a:spcBef>
                <a:spcPts val="0"/>
              </a:spcBef>
              <a:spcAft>
                <a:spcPts val="0"/>
              </a:spcAft>
              <a:buClr>
                <a:schemeClr val="dk1"/>
              </a:buClr>
              <a:buSzPts val="3600"/>
              <a:buNone/>
              <a:defRPr sz="3600" b="1">
                <a:solidFill>
                  <a:schemeClr val="dk1"/>
                </a:solidFill>
              </a:defRPr>
            </a:lvl4pPr>
            <a:lvl5pPr lvl="4" algn="r">
              <a:lnSpc>
                <a:spcPct val="100000"/>
              </a:lnSpc>
              <a:spcBef>
                <a:spcPts val="0"/>
              </a:spcBef>
              <a:spcAft>
                <a:spcPts val="0"/>
              </a:spcAft>
              <a:buClr>
                <a:schemeClr val="dk1"/>
              </a:buClr>
              <a:buSzPts val="3600"/>
              <a:buNone/>
              <a:defRPr sz="3600" b="1">
                <a:solidFill>
                  <a:schemeClr val="dk1"/>
                </a:solidFill>
              </a:defRPr>
            </a:lvl5pPr>
            <a:lvl6pPr lvl="5" algn="r">
              <a:lnSpc>
                <a:spcPct val="100000"/>
              </a:lnSpc>
              <a:spcBef>
                <a:spcPts val="0"/>
              </a:spcBef>
              <a:spcAft>
                <a:spcPts val="0"/>
              </a:spcAft>
              <a:buClr>
                <a:schemeClr val="dk1"/>
              </a:buClr>
              <a:buSzPts val="3600"/>
              <a:buNone/>
              <a:defRPr sz="3600" b="1">
                <a:solidFill>
                  <a:schemeClr val="dk1"/>
                </a:solidFill>
              </a:defRPr>
            </a:lvl6pPr>
            <a:lvl7pPr lvl="6" algn="r">
              <a:lnSpc>
                <a:spcPct val="100000"/>
              </a:lnSpc>
              <a:spcBef>
                <a:spcPts val="0"/>
              </a:spcBef>
              <a:spcAft>
                <a:spcPts val="0"/>
              </a:spcAft>
              <a:buClr>
                <a:schemeClr val="dk1"/>
              </a:buClr>
              <a:buSzPts val="3600"/>
              <a:buNone/>
              <a:defRPr sz="3600" b="1">
                <a:solidFill>
                  <a:schemeClr val="dk1"/>
                </a:solidFill>
              </a:defRPr>
            </a:lvl7pPr>
            <a:lvl8pPr lvl="7" algn="r">
              <a:lnSpc>
                <a:spcPct val="100000"/>
              </a:lnSpc>
              <a:spcBef>
                <a:spcPts val="0"/>
              </a:spcBef>
              <a:spcAft>
                <a:spcPts val="0"/>
              </a:spcAft>
              <a:buClr>
                <a:schemeClr val="dk1"/>
              </a:buClr>
              <a:buSzPts val="3600"/>
              <a:buNone/>
              <a:defRPr sz="3600" b="1">
                <a:solidFill>
                  <a:schemeClr val="dk1"/>
                </a:solidFill>
              </a:defRPr>
            </a:lvl8pPr>
            <a:lvl9pPr lvl="8" algn="r">
              <a:lnSpc>
                <a:spcPct val="100000"/>
              </a:lnSpc>
              <a:spcBef>
                <a:spcPts val="0"/>
              </a:spcBef>
              <a:spcAft>
                <a:spcPts val="0"/>
              </a:spcAft>
              <a:buClr>
                <a:schemeClr val="dk1"/>
              </a:buClr>
              <a:buSzPts val="3600"/>
              <a:buNone/>
              <a:defRPr sz="3600" b="1">
                <a:solidFill>
                  <a:schemeClr val="dk1"/>
                </a:solidFill>
              </a:defRPr>
            </a:lvl9pPr>
          </a:lstStyle>
          <a:p>
            <a:endParaRPr/>
          </a:p>
        </p:txBody>
      </p:sp>
      <p:sp>
        <p:nvSpPr>
          <p:cNvPr id="36" name="Google Shape;36;p61"/>
          <p:cNvSpPr txBox="1">
            <a:spLocks noGrp="1"/>
          </p:cNvSpPr>
          <p:nvPr>
            <p:ph type="title" idx="2"/>
          </p:nvPr>
        </p:nvSpPr>
        <p:spPr>
          <a:xfrm>
            <a:off x="5151175" y="1032009"/>
            <a:ext cx="3057300" cy="862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1"/>
              </a:buClr>
              <a:buSzPts val="8000"/>
              <a:buNone/>
              <a:defRPr sz="8000" b="1">
                <a:solidFill>
                  <a:schemeClr val="dk1"/>
                </a:solidFill>
              </a:defRPr>
            </a:lvl1pPr>
            <a:lvl2pPr lvl="1" algn="r">
              <a:lnSpc>
                <a:spcPct val="100000"/>
              </a:lnSpc>
              <a:spcBef>
                <a:spcPts val="0"/>
              </a:spcBef>
              <a:spcAft>
                <a:spcPts val="0"/>
              </a:spcAft>
              <a:buClr>
                <a:schemeClr val="dk1"/>
              </a:buClr>
              <a:buSzPts val="8000"/>
              <a:buNone/>
              <a:defRPr sz="8000" b="1">
                <a:solidFill>
                  <a:schemeClr val="dk1"/>
                </a:solidFill>
              </a:defRPr>
            </a:lvl2pPr>
            <a:lvl3pPr lvl="2" algn="r">
              <a:lnSpc>
                <a:spcPct val="100000"/>
              </a:lnSpc>
              <a:spcBef>
                <a:spcPts val="0"/>
              </a:spcBef>
              <a:spcAft>
                <a:spcPts val="0"/>
              </a:spcAft>
              <a:buClr>
                <a:schemeClr val="dk1"/>
              </a:buClr>
              <a:buSzPts val="8000"/>
              <a:buNone/>
              <a:defRPr sz="8000" b="1">
                <a:solidFill>
                  <a:schemeClr val="dk1"/>
                </a:solidFill>
              </a:defRPr>
            </a:lvl3pPr>
            <a:lvl4pPr lvl="3" algn="r">
              <a:lnSpc>
                <a:spcPct val="100000"/>
              </a:lnSpc>
              <a:spcBef>
                <a:spcPts val="0"/>
              </a:spcBef>
              <a:spcAft>
                <a:spcPts val="0"/>
              </a:spcAft>
              <a:buClr>
                <a:schemeClr val="dk1"/>
              </a:buClr>
              <a:buSzPts val="8000"/>
              <a:buNone/>
              <a:defRPr sz="8000" b="1">
                <a:solidFill>
                  <a:schemeClr val="dk1"/>
                </a:solidFill>
              </a:defRPr>
            </a:lvl4pPr>
            <a:lvl5pPr lvl="4" algn="r">
              <a:lnSpc>
                <a:spcPct val="100000"/>
              </a:lnSpc>
              <a:spcBef>
                <a:spcPts val="0"/>
              </a:spcBef>
              <a:spcAft>
                <a:spcPts val="0"/>
              </a:spcAft>
              <a:buClr>
                <a:schemeClr val="dk1"/>
              </a:buClr>
              <a:buSzPts val="8000"/>
              <a:buNone/>
              <a:defRPr sz="8000" b="1">
                <a:solidFill>
                  <a:schemeClr val="dk1"/>
                </a:solidFill>
              </a:defRPr>
            </a:lvl5pPr>
            <a:lvl6pPr lvl="5" algn="r">
              <a:lnSpc>
                <a:spcPct val="100000"/>
              </a:lnSpc>
              <a:spcBef>
                <a:spcPts val="0"/>
              </a:spcBef>
              <a:spcAft>
                <a:spcPts val="0"/>
              </a:spcAft>
              <a:buClr>
                <a:schemeClr val="dk1"/>
              </a:buClr>
              <a:buSzPts val="8000"/>
              <a:buNone/>
              <a:defRPr sz="8000" b="1">
                <a:solidFill>
                  <a:schemeClr val="dk1"/>
                </a:solidFill>
              </a:defRPr>
            </a:lvl6pPr>
            <a:lvl7pPr lvl="6" algn="r">
              <a:lnSpc>
                <a:spcPct val="100000"/>
              </a:lnSpc>
              <a:spcBef>
                <a:spcPts val="0"/>
              </a:spcBef>
              <a:spcAft>
                <a:spcPts val="0"/>
              </a:spcAft>
              <a:buClr>
                <a:schemeClr val="dk1"/>
              </a:buClr>
              <a:buSzPts val="8000"/>
              <a:buNone/>
              <a:defRPr sz="8000" b="1">
                <a:solidFill>
                  <a:schemeClr val="dk1"/>
                </a:solidFill>
              </a:defRPr>
            </a:lvl7pPr>
            <a:lvl8pPr lvl="7" algn="r">
              <a:lnSpc>
                <a:spcPct val="100000"/>
              </a:lnSpc>
              <a:spcBef>
                <a:spcPts val="0"/>
              </a:spcBef>
              <a:spcAft>
                <a:spcPts val="0"/>
              </a:spcAft>
              <a:buClr>
                <a:schemeClr val="dk1"/>
              </a:buClr>
              <a:buSzPts val="8000"/>
              <a:buNone/>
              <a:defRPr sz="8000" b="1">
                <a:solidFill>
                  <a:schemeClr val="dk1"/>
                </a:solidFill>
              </a:defRPr>
            </a:lvl8pPr>
            <a:lvl9pPr lvl="8" algn="r">
              <a:lnSpc>
                <a:spcPct val="100000"/>
              </a:lnSpc>
              <a:spcBef>
                <a:spcPts val="0"/>
              </a:spcBef>
              <a:spcAft>
                <a:spcPts val="0"/>
              </a:spcAft>
              <a:buClr>
                <a:schemeClr val="dk1"/>
              </a:buClr>
              <a:buSzPts val="8000"/>
              <a:buNone/>
              <a:defRPr sz="8000" b="1">
                <a:solidFill>
                  <a:schemeClr val="dk1"/>
                </a:solidFill>
              </a:defRPr>
            </a:lvl9pPr>
          </a:lstStyle>
          <a:p>
            <a:endParaRPr/>
          </a:p>
        </p:txBody>
      </p:sp>
      <p:sp>
        <p:nvSpPr>
          <p:cNvPr id="37" name="Google Shape;37;p61"/>
          <p:cNvSpPr txBox="1">
            <a:spLocks noGrp="1"/>
          </p:cNvSpPr>
          <p:nvPr>
            <p:ph type="subTitle" idx="1"/>
          </p:nvPr>
        </p:nvSpPr>
        <p:spPr>
          <a:xfrm>
            <a:off x="6127050" y="3320300"/>
            <a:ext cx="2081400" cy="524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38" name="Google Shape;38;p61"/>
          <p:cNvCxnSpPr/>
          <p:nvPr/>
        </p:nvCxnSpPr>
        <p:spPr>
          <a:xfrm flipH="1">
            <a:off x="2814150" y="-1263000"/>
            <a:ext cx="3757500" cy="4183800"/>
          </a:xfrm>
          <a:prstGeom prst="straightConnector1">
            <a:avLst/>
          </a:prstGeom>
          <a:noFill/>
          <a:ln w="19050" cap="flat" cmpd="sng">
            <a:solidFill>
              <a:schemeClr val="dk1"/>
            </a:solidFill>
            <a:prstDash val="solid"/>
            <a:round/>
            <a:headEnd type="none" w="sm" len="sm"/>
            <a:tailEnd type="none" w="sm" len="sm"/>
          </a:ln>
        </p:spPr>
      </p:cxnSp>
      <p:sp>
        <p:nvSpPr>
          <p:cNvPr id="39" name="Google Shape;39;p61"/>
          <p:cNvSpPr/>
          <p:nvPr/>
        </p:nvSpPr>
        <p:spPr>
          <a:xfrm flipH="1">
            <a:off x="7919875" y="3825775"/>
            <a:ext cx="1296000" cy="1382400"/>
          </a:xfrm>
          <a:prstGeom prst="rtTriangl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5"/>
        </a:solidFill>
        <a:effectLst/>
      </p:bgPr>
    </p:bg>
    <p:spTree>
      <p:nvGrpSpPr>
        <p:cNvPr id="1" name="Shape 283"/>
        <p:cNvGrpSpPr/>
        <p:nvPr/>
      </p:nvGrpSpPr>
      <p:grpSpPr>
        <a:xfrm>
          <a:off x="0" y="0"/>
          <a:ext cx="0" cy="0"/>
          <a:chOff x="0" y="0"/>
          <a:chExt cx="0" cy="0"/>
        </a:xfrm>
      </p:grpSpPr>
      <p:sp>
        <p:nvSpPr>
          <p:cNvPr id="284" name="Google Shape;284;gf1fe343c6a_3_69"/>
          <p:cNvSpPr/>
          <p:nvPr/>
        </p:nvSpPr>
        <p:spPr>
          <a:xfrm>
            <a:off x="0" y="457200"/>
            <a:ext cx="9144000" cy="4686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gf1fe343c6a_3_69"/>
          <p:cNvSpPr/>
          <p:nvPr/>
        </p:nvSpPr>
        <p:spPr>
          <a:xfrm rot="5400000">
            <a:off x="-64425" y="64350"/>
            <a:ext cx="4243200" cy="41145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gf1fe343c6a_3_69"/>
          <p:cNvSpPr/>
          <p:nvPr/>
        </p:nvSpPr>
        <p:spPr>
          <a:xfrm rot="-5400000" flipH="1">
            <a:off x="4941700" y="26525"/>
            <a:ext cx="4364700" cy="42276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gf1fe343c6a_3_69"/>
          <p:cNvSpPr txBox="1">
            <a:spLocks noGrp="1"/>
          </p:cNvSpPr>
          <p:nvPr>
            <p:ph type="ctrTitle"/>
          </p:nvPr>
        </p:nvSpPr>
        <p:spPr>
          <a:xfrm>
            <a:off x="1690800" y="2470300"/>
            <a:ext cx="5762400" cy="699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8000"/>
              <a:buNone/>
              <a:defRPr sz="3000" b="1">
                <a:solidFill>
                  <a:schemeClr val="lt1"/>
                </a:solidFill>
              </a:defRPr>
            </a:lvl1pPr>
            <a:lvl2pPr lvl="1" algn="ctr">
              <a:lnSpc>
                <a:spcPct val="100000"/>
              </a:lnSpc>
              <a:spcBef>
                <a:spcPts val="0"/>
              </a:spcBef>
              <a:spcAft>
                <a:spcPts val="0"/>
              </a:spcAft>
              <a:buClr>
                <a:schemeClr val="lt1"/>
              </a:buClr>
              <a:buSzPts val="8000"/>
              <a:buNone/>
              <a:defRPr sz="8000" b="1">
                <a:solidFill>
                  <a:schemeClr val="lt1"/>
                </a:solidFill>
              </a:defRPr>
            </a:lvl2pPr>
            <a:lvl3pPr lvl="2" algn="ctr">
              <a:lnSpc>
                <a:spcPct val="100000"/>
              </a:lnSpc>
              <a:spcBef>
                <a:spcPts val="0"/>
              </a:spcBef>
              <a:spcAft>
                <a:spcPts val="0"/>
              </a:spcAft>
              <a:buClr>
                <a:schemeClr val="lt1"/>
              </a:buClr>
              <a:buSzPts val="8000"/>
              <a:buNone/>
              <a:defRPr sz="8000" b="1">
                <a:solidFill>
                  <a:schemeClr val="lt1"/>
                </a:solidFill>
              </a:defRPr>
            </a:lvl3pPr>
            <a:lvl4pPr lvl="3" algn="ctr">
              <a:lnSpc>
                <a:spcPct val="100000"/>
              </a:lnSpc>
              <a:spcBef>
                <a:spcPts val="0"/>
              </a:spcBef>
              <a:spcAft>
                <a:spcPts val="0"/>
              </a:spcAft>
              <a:buClr>
                <a:schemeClr val="lt1"/>
              </a:buClr>
              <a:buSzPts val="8000"/>
              <a:buNone/>
              <a:defRPr sz="8000" b="1">
                <a:solidFill>
                  <a:schemeClr val="lt1"/>
                </a:solidFill>
              </a:defRPr>
            </a:lvl4pPr>
            <a:lvl5pPr lvl="4" algn="ctr">
              <a:lnSpc>
                <a:spcPct val="100000"/>
              </a:lnSpc>
              <a:spcBef>
                <a:spcPts val="0"/>
              </a:spcBef>
              <a:spcAft>
                <a:spcPts val="0"/>
              </a:spcAft>
              <a:buClr>
                <a:schemeClr val="lt1"/>
              </a:buClr>
              <a:buSzPts val="8000"/>
              <a:buNone/>
              <a:defRPr sz="8000" b="1">
                <a:solidFill>
                  <a:schemeClr val="lt1"/>
                </a:solidFill>
              </a:defRPr>
            </a:lvl5pPr>
            <a:lvl6pPr lvl="5" algn="ctr">
              <a:lnSpc>
                <a:spcPct val="100000"/>
              </a:lnSpc>
              <a:spcBef>
                <a:spcPts val="0"/>
              </a:spcBef>
              <a:spcAft>
                <a:spcPts val="0"/>
              </a:spcAft>
              <a:buClr>
                <a:schemeClr val="lt1"/>
              </a:buClr>
              <a:buSzPts val="8000"/>
              <a:buNone/>
              <a:defRPr sz="8000" b="1">
                <a:solidFill>
                  <a:schemeClr val="lt1"/>
                </a:solidFill>
              </a:defRPr>
            </a:lvl6pPr>
            <a:lvl7pPr lvl="6" algn="ctr">
              <a:lnSpc>
                <a:spcPct val="100000"/>
              </a:lnSpc>
              <a:spcBef>
                <a:spcPts val="0"/>
              </a:spcBef>
              <a:spcAft>
                <a:spcPts val="0"/>
              </a:spcAft>
              <a:buClr>
                <a:schemeClr val="lt1"/>
              </a:buClr>
              <a:buSzPts val="8000"/>
              <a:buNone/>
              <a:defRPr sz="8000" b="1">
                <a:solidFill>
                  <a:schemeClr val="lt1"/>
                </a:solidFill>
              </a:defRPr>
            </a:lvl7pPr>
            <a:lvl8pPr lvl="7" algn="ctr">
              <a:lnSpc>
                <a:spcPct val="100000"/>
              </a:lnSpc>
              <a:spcBef>
                <a:spcPts val="0"/>
              </a:spcBef>
              <a:spcAft>
                <a:spcPts val="0"/>
              </a:spcAft>
              <a:buClr>
                <a:schemeClr val="lt1"/>
              </a:buClr>
              <a:buSzPts val="8000"/>
              <a:buNone/>
              <a:defRPr sz="8000" b="1">
                <a:solidFill>
                  <a:schemeClr val="lt1"/>
                </a:solidFill>
              </a:defRPr>
            </a:lvl8pPr>
            <a:lvl9pPr lvl="8" algn="ctr">
              <a:lnSpc>
                <a:spcPct val="100000"/>
              </a:lnSpc>
              <a:spcBef>
                <a:spcPts val="0"/>
              </a:spcBef>
              <a:spcAft>
                <a:spcPts val="0"/>
              </a:spcAft>
              <a:buClr>
                <a:schemeClr val="lt1"/>
              </a:buClr>
              <a:buSzPts val="8000"/>
              <a:buNone/>
              <a:defRPr sz="8000" b="1">
                <a:solidFill>
                  <a:schemeClr val="lt1"/>
                </a:solidFill>
              </a:defRPr>
            </a:lvl9pPr>
          </a:lstStyle>
          <a:p>
            <a:endParaRPr/>
          </a:p>
        </p:txBody>
      </p:sp>
      <p:sp>
        <p:nvSpPr>
          <p:cNvPr id="288" name="Google Shape;288;gf1fe343c6a_3_69"/>
          <p:cNvSpPr txBox="1">
            <a:spLocks noGrp="1"/>
          </p:cNvSpPr>
          <p:nvPr>
            <p:ph type="subTitle" idx="1"/>
          </p:nvPr>
        </p:nvSpPr>
        <p:spPr>
          <a:xfrm>
            <a:off x="2218725" y="3334300"/>
            <a:ext cx="4706400" cy="799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3">
  <p:cSld name="CUSTOM_30">
    <p:bg>
      <p:bgPr>
        <a:solidFill>
          <a:schemeClr val="accent5"/>
        </a:solidFill>
        <a:effectLst/>
      </p:bgPr>
    </p:bg>
    <p:spTree>
      <p:nvGrpSpPr>
        <p:cNvPr id="1" name="Shape 289"/>
        <p:cNvGrpSpPr/>
        <p:nvPr/>
      </p:nvGrpSpPr>
      <p:grpSpPr>
        <a:xfrm>
          <a:off x="0" y="0"/>
          <a:ext cx="0" cy="0"/>
          <a:chOff x="0" y="0"/>
          <a:chExt cx="0" cy="0"/>
        </a:xfrm>
      </p:grpSpPr>
      <p:sp>
        <p:nvSpPr>
          <p:cNvPr id="290" name="Google Shape;290;gf1fe343c6a_3_75"/>
          <p:cNvSpPr/>
          <p:nvPr/>
        </p:nvSpPr>
        <p:spPr>
          <a:xfrm rot="-5400000">
            <a:off x="5236050" y="1293550"/>
            <a:ext cx="3924900" cy="3891000"/>
          </a:xfrm>
          <a:prstGeom prst="rtTriangle">
            <a:avLst/>
          </a:prstGeom>
          <a:solidFill>
            <a:srgbClr val="6868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gf1fe343c6a_3_75"/>
          <p:cNvSpPr/>
          <p:nvPr/>
        </p:nvSpPr>
        <p:spPr>
          <a:xfrm rot="10800000" flipH="1">
            <a:off x="37875" y="150"/>
            <a:ext cx="9106200" cy="44697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gf1fe343c6a_3_75"/>
          <p:cNvSpPr/>
          <p:nvPr/>
        </p:nvSpPr>
        <p:spPr>
          <a:xfrm flipH="1">
            <a:off x="3580800" y="1387275"/>
            <a:ext cx="9554400" cy="4859700"/>
          </a:xfrm>
          <a:prstGeom prst="triangle">
            <a:avLst>
              <a:gd name="adj" fmla="val 49428"/>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gf1fe343c6a_3_75"/>
          <p:cNvSpPr txBox="1">
            <a:spLocks noGrp="1"/>
          </p:cNvSpPr>
          <p:nvPr>
            <p:ph type="ctrTitle"/>
          </p:nvPr>
        </p:nvSpPr>
        <p:spPr>
          <a:xfrm>
            <a:off x="1690800" y="1232050"/>
            <a:ext cx="5762400" cy="58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8000"/>
              <a:buNone/>
              <a:defRPr sz="3000" b="1">
                <a:solidFill>
                  <a:schemeClr val="dk1"/>
                </a:solidFill>
              </a:defRPr>
            </a:lvl1pPr>
            <a:lvl2pPr lvl="1" algn="ctr">
              <a:lnSpc>
                <a:spcPct val="100000"/>
              </a:lnSpc>
              <a:spcBef>
                <a:spcPts val="0"/>
              </a:spcBef>
              <a:spcAft>
                <a:spcPts val="0"/>
              </a:spcAft>
              <a:buClr>
                <a:schemeClr val="dk1"/>
              </a:buClr>
              <a:buSzPts val="8000"/>
              <a:buNone/>
              <a:defRPr sz="8000" b="1">
                <a:solidFill>
                  <a:schemeClr val="dk1"/>
                </a:solidFill>
              </a:defRPr>
            </a:lvl2pPr>
            <a:lvl3pPr lvl="2" algn="ctr">
              <a:lnSpc>
                <a:spcPct val="100000"/>
              </a:lnSpc>
              <a:spcBef>
                <a:spcPts val="0"/>
              </a:spcBef>
              <a:spcAft>
                <a:spcPts val="0"/>
              </a:spcAft>
              <a:buClr>
                <a:schemeClr val="dk1"/>
              </a:buClr>
              <a:buSzPts val="8000"/>
              <a:buNone/>
              <a:defRPr sz="8000" b="1">
                <a:solidFill>
                  <a:schemeClr val="dk1"/>
                </a:solidFill>
              </a:defRPr>
            </a:lvl3pPr>
            <a:lvl4pPr lvl="3" algn="ctr">
              <a:lnSpc>
                <a:spcPct val="100000"/>
              </a:lnSpc>
              <a:spcBef>
                <a:spcPts val="0"/>
              </a:spcBef>
              <a:spcAft>
                <a:spcPts val="0"/>
              </a:spcAft>
              <a:buClr>
                <a:schemeClr val="dk1"/>
              </a:buClr>
              <a:buSzPts val="8000"/>
              <a:buNone/>
              <a:defRPr sz="8000" b="1">
                <a:solidFill>
                  <a:schemeClr val="dk1"/>
                </a:solidFill>
              </a:defRPr>
            </a:lvl4pPr>
            <a:lvl5pPr lvl="4" algn="ctr">
              <a:lnSpc>
                <a:spcPct val="100000"/>
              </a:lnSpc>
              <a:spcBef>
                <a:spcPts val="0"/>
              </a:spcBef>
              <a:spcAft>
                <a:spcPts val="0"/>
              </a:spcAft>
              <a:buClr>
                <a:schemeClr val="dk1"/>
              </a:buClr>
              <a:buSzPts val="8000"/>
              <a:buNone/>
              <a:defRPr sz="8000" b="1">
                <a:solidFill>
                  <a:schemeClr val="dk1"/>
                </a:solidFill>
              </a:defRPr>
            </a:lvl5pPr>
            <a:lvl6pPr lvl="5" algn="ctr">
              <a:lnSpc>
                <a:spcPct val="100000"/>
              </a:lnSpc>
              <a:spcBef>
                <a:spcPts val="0"/>
              </a:spcBef>
              <a:spcAft>
                <a:spcPts val="0"/>
              </a:spcAft>
              <a:buClr>
                <a:schemeClr val="dk1"/>
              </a:buClr>
              <a:buSzPts val="8000"/>
              <a:buNone/>
              <a:defRPr sz="8000" b="1">
                <a:solidFill>
                  <a:schemeClr val="dk1"/>
                </a:solidFill>
              </a:defRPr>
            </a:lvl6pPr>
            <a:lvl7pPr lvl="6" algn="ctr">
              <a:lnSpc>
                <a:spcPct val="100000"/>
              </a:lnSpc>
              <a:spcBef>
                <a:spcPts val="0"/>
              </a:spcBef>
              <a:spcAft>
                <a:spcPts val="0"/>
              </a:spcAft>
              <a:buClr>
                <a:schemeClr val="dk1"/>
              </a:buClr>
              <a:buSzPts val="8000"/>
              <a:buNone/>
              <a:defRPr sz="8000" b="1">
                <a:solidFill>
                  <a:schemeClr val="dk1"/>
                </a:solidFill>
              </a:defRPr>
            </a:lvl7pPr>
            <a:lvl8pPr lvl="7" algn="ctr">
              <a:lnSpc>
                <a:spcPct val="100000"/>
              </a:lnSpc>
              <a:spcBef>
                <a:spcPts val="0"/>
              </a:spcBef>
              <a:spcAft>
                <a:spcPts val="0"/>
              </a:spcAft>
              <a:buClr>
                <a:schemeClr val="dk1"/>
              </a:buClr>
              <a:buSzPts val="8000"/>
              <a:buNone/>
              <a:defRPr sz="8000" b="1">
                <a:solidFill>
                  <a:schemeClr val="dk1"/>
                </a:solidFill>
              </a:defRPr>
            </a:lvl8pPr>
            <a:lvl9pPr lvl="8" algn="ctr">
              <a:lnSpc>
                <a:spcPct val="100000"/>
              </a:lnSpc>
              <a:spcBef>
                <a:spcPts val="0"/>
              </a:spcBef>
              <a:spcAft>
                <a:spcPts val="0"/>
              </a:spcAft>
              <a:buClr>
                <a:schemeClr val="dk1"/>
              </a:buClr>
              <a:buSzPts val="8000"/>
              <a:buNone/>
              <a:defRPr sz="8000" b="1">
                <a:solidFill>
                  <a:schemeClr val="dk1"/>
                </a:solidFill>
              </a:defRPr>
            </a:lvl9pPr>
          </a:lstStyle>
          <a:p>
            <a:endParaRPr/>
          </a:p>
        </p:txBody>
      </p:sp>
      <p:sp>
        <p:nvSpPr>
          <p:cNvPr id="294" name="Google Shape;294;gf1fe343c6a_3_75"/>
          <p:cNvSpPr txBox="1">
            <a:spLocks noGrp="1"/>
          </p:cNvSpPr>
          <p:nvPr>
            <p:ph type="subTitle" idx="1"/>
          </p:nvPr>
        </p:nvSpPr>
        <p:spPr>
          <a:xfrm>
            <a:off x="3058800" y="1873367"/>
            <a:ext cx="3026400" cy="99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5"/>
        </a:solidFill>
        <a:effectLst/>
      </p:bgPr>
    </p:bg>
    <p:spTree>
      <p:nvGrpSpPr>
        <p:cNvPr id="1" name="Shape 295"/>
        <p:cNvGrpSpPr/>
        <p:nvPr/>
      </p:nvGrpSpPr>
      <p:grpSpPr>
        <a:xfrm>
          <a:off x="0" y="0"/>
          <a:ext cx="0" cy="0"/>
          <a:chOff x="0" y="0"/>
          <a:chExt cx="0" cy="0"/>
        </a:xfrm>
      </p:grpSpPr>
      <p:sp>
        <p:nvSpPr>
          <p:cNvPr id="296" name="Google Shape;296;gf1fe343c6a_3_81"/>
          <p:cNvSpPr txBox="1">
            <a:spLocks noGrp="1"/>
          </p:cNvSpPr>
          <p:nvPr>
            <p:ph type="body" idx="1"/>
          </p:nvPr>
        </p:nvSpPr>
        <p:spPr>
          <a:xfrm>
            <a:off x="713225" y="2204605"/>
            <a:ext cx="3850200" cy="6906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gn="l">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97" name="Google Shape;297;gf1fe343c6a_3_81"/>
          <p:cNvSpPr txBox="1">
            <a:spLocks noGrp="1"/>
          </p:cNvSpPr>
          <p:nvPr>
            <p:ph type="title"/>
          </p:nvPr>
        </p:nvSpPr>
        <p:spPr>
          <a:xfrm>
            <a:off x="713225" y="923025"/>
            <a:ext cx="4220700" cy="982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700"/>
              <a:buNone/>
              <a:defRPr sz="3000" b="1">
                <a:solidFill>
                  <a:schemeClr val="lt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298"/>
        <p:cNvGrpSpPr/>
        <p:nvPr/>
      </p:nvGrpSpPr>
      <p:grpSpPr>
        <a:xfrm>
          <a:off x="0" y="0"/>
          <a:ext cx="0" cy="0"/>
          <a:chOff x="0" y="0"/>
          <a:chExt cx="0" cy="0"/>
        </a:xfrm>
      </p:grpSpPr>
      <p:sp>
        <p:nvSpPr>
          <p:cNvPr id="299" name="Google Shape;299;gf1fe343c6a_3_84"/>
          <p:cNvSpPr txBox="1">
            <a:spLocks noGrp="1"/>
          </p:cNvSpPr>
          <p:nvPr>
            <p:ph type="title"/>
          </p:nvPr>
        </p:nvSpPr>
        <p:spPr>
          <a:xfrm>
            <a:off x="805050" y="1840500"/>
            <a:ext cx="7533900" cy="146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700"/>
              <a:buNone/>
              <a:defRPr sz="6000" b="1">
                <a:solidFill>
                  <a:schemeClr val="lt1"/>
                </a:solidFil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1">
  <p:cSld name="CUSTOM_26">
    <p:bg>
      <p:bgPr>
        <a:solidFill>
          <a:schemeClr val="accent5"/>
        </a:solidFill>
        <a:effectLst/>
      </p:bgPr>
    </p:bg>
    <p:spTree>
      <p:nvGrpSpPr>
        <p:cNvPr id="1" name="Shape 300"/>
        <p:cNvGrpSpPr/>
        <p:nvPr/>
      </p:nvGrpSpPr>
      <p:grpSpPr>
        <a:xfrm>
          <a:off x="0" y="0"/>
          <a:ext cx="0" cy="0"/>
          <a:chOff x="0" y="0"/>
          <a:chExt cx="0" cy="0"/>
        </a:xfrm>
      </p:grpSpPr>
      <p:sp>
        <p:nvSpPr>
          <p:cNvPr id="301" name="Google Shape;301;gf1fe343c6a_3_86"/>
          <p:cNvSpPr txBox="1">
            <a:spLocks noGrp="1"/>
          </p:cNvSpPr>
          <p:nvPr>
            <p:ph type="title"/>
          </p:nvPr>
        </p:nvSpPr>
        <p:spPr>
          <a:xfrm>
            <a:off x="1974300" y="530725"/>
            <a:ext cx="51954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
        <p:nvSpPr>
          <p:cNvPr id="302" name="Google Shape;302;gf1fe343c6a_3_86"/>
          <p:cNvSpPr txBox="1">
            <a:spLocks noGrp="1"/>
          </p:cNvSpPr>
          <p:nvPr>
            <p:ph type="subTitle" idx="1"/>
          </p:nvPr>
        </p:nvSpPr>
        <p:spPr>
          <a:xfrm>
            <a:off x="1742675" y="3508850"/>
            <a:ext cx="2379600" cy="67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03" name="Google Shape;303;gf1fe343c6a_3_86"/>
          <p:cNvSpPr txBox="1">
            <a:spLocks noGrp="1"/>
          </p:cNvSpPr>
          <p:nvPr>
            <p:ph type="subTitle" idx="2"/>
          </p:nvPr>
        </p:nvSpPr>
        <p:spPr>
          <a:xfrm>
            <a:off x="5021770" y="3508850"/>
            <a:ext cx="2379600" cy="67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04" name="Google Shape;304;gf1fe343c6a_3_86"/>
          <p:cNvSpPr txBox="1">
            <a:spLocks noGrp="1"/>
          </p:cNvSpPr>
          <p:nvPr>
            <p:ph type="title" idx="3"/>
          </p:nvPr>
        </p:nvSpPr>
        <p:spPr>
          <a:xfrm>
            <a:off x="1865338" y="3248250"/>
            <a:ext cx="21342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305" name="Google Shape;305;gf1fe343c6a_3_86"/>
          <p:cNvSpPr txBox="1">
            <a:spLocks noGrp="1"/>
          </p:cNvSpPr>
          <p:nvPr>
            <p:ph type="title" idx="4"/>
          </p:nvPr>
        </p:nvSpPr>
        <p:spPr>
          <a:xfrm>
            <a:off x="5144462" y="3248250"/>
            <a:ext cx="21342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306" name="Google Shape;306;gf1fe343c6a_3_86"/>
          <p:cNvSpPr/>
          <p:nvPr/>
        </p:nvSpPr>
        <p:spPr>
          <a:xfrm rot="10800000" flipH="1">
            <a:off x="0" y="-3620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gf1fe343c6a_3_86"/>
          <p:cNvSpPr/>
          <p:nvPr/>
        </p:nvSpPr>
        <p:spPr>
          <a:xfrm>
            <a:off x="6053100" y="30648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2">
  <p:cSld name="CUSTOM_27">
    <p:bg>
      <p:bgPr>
        <a:solidFill>
          <a:schemeClr val="accent5"/>
        </a:solidFill>
        <a:effectLst/>
      </p:bgPr>
    </p:bg>
    <p:spTree>
      <p:nvGrpSpPr>
        <p:cNvPr id="1" name="Shape 308"/>
        <p:cNvGrpSpPr/>
        <p:nvPr/>
      </p:nvGrpSpPr>
      <p:grpSpPr>
        <a:xfrm>
          <a:off x="0" y="0"/>
          <a:ext cx="0" cy="0"/>
          <a:chOff x="0" y="0"/>
          <a:chExt cx="0" cy="0"/>
        </a:xfrm>
      </p:grpSpPr>
      <p:sp>
        <p:nvSpPr>
          <p:cNvPr id="309" name="Google Shape;309;gf1fe343c6a_3_94"/>
          <p:cNvSpPr txBox="1">
            <a:spLocks noGrp="1"/>
          </p:cNvSpPr>
          <p:nvPr>
            <p:ph type="title"/>
          </p:nvPr>
        </p:nvSpPr>
        <p:spPr>
          <a:xfrm>
            <a:off x="1176825" y="2158150"/>
            <a:ext cx="1499100" cy="40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lt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310" name="Google Shape;310;gf1fe343c6a_3_94"/>
          <p:cNvSpPr txBox="1">
            <a:spLocks noGrp="1"/>
          </p:cNvSpPr>
          <p:nvPr>
            <p:ph type="subTitle" idx="1"/>
          </p:nvPr>
        </p:nvSpPr>
        <p:spPr>
          <a:xfrm>
            <a:off x="713225" y="2459250"/>
            <a:ext cx="2426100" cy="74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11" name="Google Shape;311;gf1fe343c6a_3_94"/>
          <p:cNvSpPr txBox="1">
            <a:spLocks noGrp="1"/>
          </p:cNvSpPr>
          <p:nvPr>
            <p:ph type="title" idx="2"/>
          </p:nvPr>
        </p:nvSpPr>
        <p:spPr>
          <a:xfrm>
            <a:off x="6468199" y="2158150"/>
            <a:ext cx="1499100" cy="40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lt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312" name="Google Shape;312;gf1fe343c6a_3_94"/>
          <p:cNvSpPr txBox="1">
            <a:spLocks noGrp="1"/>
          </p:cNvSpPr>
          <p:nvPr>
            <p:ph type="subTitle" idx="3"/>
          </p:nvPr>
        </p:nvSpPr>
        <p:spPr>
          <a:xfrm>
            <a:off x="6004683" y="2459250"/>
            <a:ext cx="2426100" cy="74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13" name="Google Shape;313;gf1fe343c6a_3_94"/>
          <p:cNvSpPr txBox="1">
            <a:spLocks noGrp="1"/>
          </p:cNvSpPr>
          <p:nvPr>
            <p:ph type="title" idx="4"/>
          </p:nvPr>
        </p:nvSpPr>
        <p:spPr>
          <a:xfrm>
            <a:off x="3822450" y="2158150"/>
            <a:ext cx="1499100" cy="40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lt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314" name="Google Shape;314;gf1fe343c6a_3_94"/>
          <p:cNvSpPr txBox="1">
            <a:spLocks noGrp="1"/>
          </p:cNvSpPr>
          <p:nvPr>
            <p:ph type="subTitle" idx="5"/>
          </p:nvPr>
        </p:nvSpPr>
        <p:spPr>
          <a:xfrm>
            <a:off x="3358950" y="2459250"/>
            <a:ext cx="2426100" cy="74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15" name="Google Shape;315;gf1fe343c6a_3_94"/>
          <p:cNvSpPr/>
          <p:nvPr/>
        </p:nvSpPr>
        <p:spPr>
          <a:xfrm>
            <a:off x="3198450" y="3764666"/>
            <a:ext cx="2727900" cy="1416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gf1fe343c6a_3_94"/>
          <p:cNvSpPr txBox="1">
            <a:spLocks noGrp="1"/>
          </p:cNvSpPr>
          <p:nvPr>
            <p:ph type="title" idx="6"/>
          </p:nvPr>
        </p:nvSpPr>
        <p:spPr>
          <a:xfrm>
            <a:off x="1974300" y="530725"/>
            <a:ext cx="51954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olo título " type="titleOnly">
  <p:cSld name="TITLE_ONLY">
    <p:bg>
      <p:bgPr>
        <a:solidFill>
          <a:schemeClr val="accent5"/>
        </a:solidFill>
        <a:effectLst/>
      </p:bgPr>
    </p:bg>
    <p:spTree>
      <p:nvGrpSpPr>
        <p:cNvPr id="1" name="Shape 317"/>
        <p:cNvGrpSpPr/>
        <p:nvPr/>
      </p:nvGrpSpPr>
      <p:grpSpPr>
        <a:xfrm>
          <a:off x="0" y="0"/>
          <a:ext cx="0" cy="0"/>
          <a:chOff x="0" y="0"/>
          <a:chExt cx="0" cy="0"/>
        </a:xfrm>
      </p:grpSpPr>
      <p:sp>
        <p:nvSpPr>
          <p:cNvPr id="318" name="Google Shape;318;gf1fe343c6a_3_103"/>
          <p:cNvSpPr txBox="1">
            <a:spLocks noGrp="1"/>
          </p:cNvSpPr>
          <p:nvPr>
            <p:ph type="title"/>
          </p:nvPr>
        </p:nvSpPr>
        <p:spPr>
          <a:xfrm>
            <a:off x="892050" y="530725"/>
            <a:ext cx="73599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
        <p:nvSpPr>
          <p:cNvPr id="319" name="Google Shape;319;gf1fe343c6a_3_103"/>
          <p:cNvSpPr/>
          <p:nvPr/>
        </p:nvSpPr>
        <p:spPr>
          <a:xfrm flipH="1">
            <a:off x="7024500" y="260062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0" name="Google Shape;320;gf1fe343c6a_3_103"/>
          <p:cNvSpPr/>
          <p:nvPr/>
        </p:nvSpPr>
        <p:spPr>
          <a:xfrm flipH="1">
            <a:off x="7128800" y="260062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1" name="Google Shape;321;gf1fe343c6a_3_103"/>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2" name="Google Shape;322;gf1fe343c6a_3_103"/>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p:cSld name="CUSTOM_28">
    <p:bg>
      <p:bgPr>
        <a:solidFill>
          <a:schemeClr val="accent5"/>
        </a:solidFill>
        <a:effectLst/>
      </p:bgPr>
    </p:bg>
    <p:spTree>
      <p:nvGrpSpPr>
        <p:cNvPr id="1" name="Shape 323"/>
        <p:cNvGrpSpPr/>
        <p:nvPr/>
      </p:nvGrpSpPr>
      <p:grpSpPr>
        <a:xfrm>
          <a:off x="0" y="0"/>
          <a:ext cx="0" cy="0"/>
          <a:chOff x="0" y="0"/>
          <a:chExt cx="0" cy="0"/>
        </a:xfrm>
      </p:grpSpPr>
      <p:sp>
        <p:nvSpPr>
          <p:cNvPr id="324" name="Google Shape;324;gf1fe343c6a_3_109"/>
          <p:cNvSpPr txBox="1">
            <a:spLocks noGrp="1"/>
          </p:cNvSpPr>
          <p:nvPr>
            <p:ph type="body" idx="1"/>
          </p:nvPr>
        </p:nvSpPr>
        <p:spPr>
          <a:xfrm>
            <a:off x="2078825" y="4335775"/>
            <a:ext cx="5229300" cy="425100"/>
          </a:xfrm>
          <a:prstGeom prst="rect">
            <a:avLst/>
          </a:prstGeom>
          <a:no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gn="ctr">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325" name="Google Shape;325;gf1fe343c6a_3_109"/>
          <p:cNvSpPr txBox="1">
            <a:spLocks noGrp="1"/>
          </p:cNvSpPr>
          <p:nvPr>
            <p:ph type="title"/>
          </p:nvPr>
        </p:nvSpPr>
        <p:spPr>
          <a:xfrm>
            <a:off x="1974300" y="530725"/>
            <a:ext cx="51954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a:endParaRPr/>
          </a:p>
        </p:txBody>
      </p:sp>
      <p:sp>
        <p:nvSpPr>
          <p:cNvPr id="326" name="Google Shape;326;gf1fe343c6a_3_109"/>
          <p:cNvSpPr/>
          <p:nvPr/>
        </p:nvSpPr>
        <p:spPr>
          <a:xfrm>
            <a:off x="-519650" y="2386850"/>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gf1fe343c6a_3_109"/>
          <p:cNvSpPr/>
          <p:nvPr/>
        </p:nvSpPr>
        <p:spPr>
          <a:xfrm>
            <a:off x="-738725"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8" name="Google Shape;328;gf1fe343c6a_3_109"/>
          <p:cNvSpPr/>
          <p:nvPr/>
        </p:nvSpPr>
        <p:spPr>
          <a:xfrm rot="10800000">
            <a:off x="67278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9" name="Google Shape;329;gf1fe343c6a_3_109"/>
          <p:cNvSpPr/>
          <p:nvPr/>
        </p:nvSpPr>
        <p:spPr>
          <a:xfrm rot="10800000">
            <a:off x="509275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hree columns">
  <p:cSld name="CUSTOM_31">
    <p:bg>
      <p:bgPr>
        <a:solidFill>
          <a:schemeClr val="accent5"/>
        </a:solidFill>
        <a:effectLst/>
      </p:bgPr>
    </p:bg>
    <p:spTree>
      <p:nvGrpSpPr>
        <p:cNvPr id="1" name="Shape 330"/>
        <p:cNvGrpSpPr/>
        <p:nvPr/>
      </p:nvGrpSpPr>
      <p:grpSpPr>
        <a:xfrm>
          <a:off x="0" y="0"/>
          <a:ext cx="0" cy="0"/>
          <a:chOff x="0" y="0"/>
          <a:chExt cx="0" cy="0"/>
        </a:xfrm>
      </p:grpSpPr>
      <p:sp>
        <p:nvSpPr>
          <p:cNvPr id="331" name="Google Shape;331;gf1fe343c6a_3_116"/>
          <p:cNvSpPr txBox="1">
            <a:spLocks noGrp="1"/>
          </p:cNvSpPr>
          <p:nvPr>
            <p:ph type="title"/>
          </p:nvPr>
        </p:nvSpPr>
        <p:spPr>
          <a:xfrm>
            <a:off x="956375" y="3553059"/>
            <a:ext cx="16587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332" name="Google Shape;332;gf1fe343c6a_3_116"/>
          <p:cNvSpPr txBox="1">
            <a:spLocks noGrp="1"/>
          </p:cNvSpPr>
          <p:nvPr>
            <p:ph type="subTitle" idx="1"/>
          </p:nvPr>
        </p:nvSpPr>
        <p:spPr>
          <a:xfrm>
            <a:off x="713225" y="3828005"/>
            <a:ext cx="2145000" cy="733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33" name="Google Shape;333;gf1fe343c6a_3_116"/>
          <p:cNvSpPr txBox="1">
            <a:spLocks noGrp="1"/>
          </p:cNvSpPr>
          <p:nvPr>
            <p:ph type="title" idx="2"/>
          </p:nvPr>
        </p:nvSpPr>
        <p:spPr>
          <a:xfrm>
            <a:off x="6528925" y="3553059"/>
            <a:ext cx="16587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334" name="Google Shape;334;gf1fe343c6a_3_116"/>
          <p:cNvSpPr txBox="1">
            <a:spLocks noGrp="1"/>
          </p:cNvSpPr>
          <p:nvPr>
            <p:ph type="subTitle" idx="3"/>
          </p:nvPr>
        </p:nvSpPr>
        <p:spPr>
          <a:xfrm>
            <a:off x="6305275" y="3828005"/>
            <a:ext cx="2145000" cy="733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35" name="Google Shape;335;gf1fe343c6a_3_116"/>
          <p:cNvSpPr txBox="1">
            <a:spLocks noGrp="1"/>
          </p:cNvSpPr>
          <p:nvPr>
            <p:ph type="title" idx="4"/>
          </p:nvPr>
        </p:nvSpPr>
        <p:spPr>
          <a:xfrm>
            <a:off x="3752400" y="3553059"/>
            <a:ext cx="16587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336" name="Google Shape;336;gf1fe343c6a_3_116"/>
          <p:cNvSpPr txBox="1">
            <a:spLocks noGrp="1"/>
          </p:cNvSpPr>
          <p:nvPr>
            <p:ph type="subTitle" idx="5"/>
          </p:nvPr>
        </p:nvSpPr>
        <p:spPr>
          <a:xfrm>
            <a:off x="3509250" y="3828005"/>
            <a:ext cx="2145000" cy="733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37" name="Google Shape;337;gf1fe343c6a_3_116"/>
          <p:cNvSpPr txBox="1">
            <a:spLocks noGrp="1"/>
          </p:cNvSpPr>
          <p:nvPr>
            <p:ph type="title" idx="6"/>
          </p:nvPr>
        </p:nvSpPr>
        <p:spPr>
          <a:xfrm>
            <a:off x="1687950" y="530725"/>
            <a:ext cx="57681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six columns ">
  <p:cSld name="CUSTOM_29">
    <p:bg>
      <p:bgPr>
        <a:solidFill>
          <a:schemeClr val="accent5"/>
        </a:solidFill>
        <a:effectLst/>
      </p:bgPr>
    </p:bg>
    <p:spTree>
      <p:nvGrpSpPr>
        <p:cNvPr id="1" name="Shape 338"/>
        <p:cNvGrpSpPr/>
        <p:nvPr/>
      </p:nvGrpSpPr>
      <p:grpSpPr>
        <a:xfrm>
          <a:off x="0" y="0"/>
          <a:ext cx="0" cy="0"/>
          <a:chOff x="0" y="0"/>
          <a:chExt cx="0" cy="0"/>
        </a:xfrm>
      </p:grpSpPr>
      <p:sp>
        <p:nvSpPr>
          <p:cNvPr id="339" name="Google Shape;339;gf1fe343c6a_3_124"/>
          <p:cNvSpPr/>
          <p:nvPr/>
        </p:nvSpPr>
        <p:spPr>
          <a:xfrm>
            <a:off x="-3485600" y="1687000"/>
            <a:ext cx="7403100" cy="3794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gf1fe343c6a_3_124"/>
          <p:cNvSpPr/>
          <p:nvPr/>
        </p:nvSpPr>
        <p:spPr>
          <a:xfrm>
            <a:off x="779625" y="1433800"/>
            <a:ext cx="7737300" cy="3171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gf1fe343c6a_3_124"/>
          <p:cNvSpPr txBox="1">
            <a:spLocks noGrp="1"/>
          </p:cNvSpPr>
          <p:nvPr>
            <p:ph type="title"/>
          </p:nvPr>
        </p:nvSpPr>
        <p:spPr>
          <a:xfrm>
            <a:off x="1043779" y="1830575"/>
            <a:ext cx="1897500" cy="401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sz="1800" b="1">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342" name="Google Shape;342;gf1fe343c6a_3_124"/>
          <p:cNvSpPr txBox="1">
            <a:spLocks noGrp="1"/>
          </p:cNvSpPr>
          <p:nvPr>
            <p:ph type="subTitle" idx="1"/>
          </p:nvPr>
        </p:nvSpPr>
        <p:spPr>
          <a:xfrm>
            <a:off x="1059229" y="2140283"/>
            <a:ext cx="18666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43" name="Google Shape;343;gf1fe343c6a_3_124"/>
          <p:cNvSpPr txBox="1">
            <a:spLocks noGrp="1"/>
          </p:cNvSpPr>
          <p:nvPr>
            <p:ph type="title" idx="2"/>
          </p:nvPr>
        </p:nvSpPr>
        <p:spPr>
          <a:xfrm>
            <a:off x="1043779" y="3280851"/>
            <a:ext cx="1897500" cy="401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sz="1800" b="1">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344" name="Google Shape;344;gf1fe343c6a_3_124"/>
          <p:cNvSpPr txBox="1">
            <a:spLocks noGrp="1"/>
          </p:cNvSpPr>
          <p:nvPr>
            <p:ph type="subTitle" idx="3"/>
          </p:nvPr>
        </p:nvSpPr>
        <p:spPr>
          <a:xfrm>
            <a:off x="1059229" y="3614442"/>
            <a:ext cx="18666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45" name="Google Shape;345;gf1fe343c6a_3_124"/>
          <p:cNvSpPr txBox="1">
            <a:spLocks noGrp="1"/>
          </p:cNvSpPr>
          <p:nvPr>
            <p:ph type="title" idx="4"/>
          </p:nvPr>
        </p:nvSpPr>
        <p:spPr>
          <a:xfrm>
            <a:off x="3631360" y="1830575"/>
            <a:ext cx="1881900" cy="401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sz="1800" b="1">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346" name="Google Shape;346;gf1fe343c6a_3_124"/>
          <p:cNvSpPr txBox="1">
            <a:spLocks noGrp="1"/>
          </p:cNvSpPr>
          <p:nvPr>
            <p:ph type="subTitle" idx="5"/>
          </p:nvPr>
        </p:nvSpPr>
        <p:spPr>
          <a:xfrm>
            <a:off x="3639010" y="2140276"/>
            <a:ext cx="18666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47" name="Google Shape;347;gf1fe343c6a_3_124"/>
          <p:cNvSpPr txBox="1">
            <a:spLocks noGrp="1"/>
          </p:cNvSpPr>
          <p:nvPr>
            <p:ph type="title" idx="6"/>
          </p:nvPr>
        </p:nvSpPr>
        <p:spPr>
          <a:xfrm>
            <a:off x="3631360" y="3280851"/>
            <a:ext cx="1881900" cy="401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sz="1800" b="1">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348" name="Google Shape;348;gf1fe343c6a_3_124"/>
          <p:cNvSpPr txBox="1">
            <a:spLocks noGrp="1"/>
          </p:cNvSpPr>
          <p:nvPr>
            <p:ph type="subTitle" idx="7"/>
          </p:nvPr>
        </p:nvSpPr>
        <p:spPr>
          <a:xfrm>
            <a:off x="3639010" y="3614442"/>
            <a:ext cx="18666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49" name="Google Shape;349;gf1fe343c6a_3_124"/>
          <p:cNvSpPr txBox="1">
            <a:spLocks noGrp="1"/>
          </p:cNvSpPr>
          <p:nvPr>
            <p:ph type="title" idx="8"/>
          </p:nvPr>
        </p:nvSpPr>
        <p:spPr>
          <a:xfrm>
            <a:off x="6215127" y="1830575"/>
            <a:ext cx="1875600" cy="401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sz="1800" b="1">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350" name="Google Shape;350;gf1fe343c6a_3_124"/>
          <p:cNvSpPr txBox="1">
            <a:spLocks noGrp="1"/>
          </p:cNvSpPr>
          <p:nvPr>
            <p:ph type="subTitle" idx="9"/>
          </p:nvPr>
        </p:nvSpPr>
        <p:spPr>
          <a:xfrm>
            <a:off x="6219627" y="2140276"/>
            <a:ext cx="18666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51" name="Google Shape;351;gf1fe343c6a_3_124"/>
          <p:cNvSpPr txBox="1">
            <a:spLocks noGrp="1"/>
          </p:cNvSpPr>
          <p:nvPr>
            <p:ph type="title" idx="13"/>
          </p:nvPr>
        </p:nvSpPr>
        <p:spPr>
          <a:xfrm>
            <a:off x="6215127" y="3280851"/>
            <a:ext cx="1875600" cy="401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sz="1800" b="1">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352" name="Google Shape;352;gf1fe343c6a_3_124"/>
          <p:cNvSpPr txBox="1">
            <a:spLocks noGrp="1"/>
          </p:cNvSpPr>
          <p:nvPr>
            <p:ph type="subTitle" idx="14"/>
          </p:nvPr>
        </p:nvSpPr>
        <p:spPr>
          <a:xfrm>
            <a:off x="6219627" y="3614442"/>
            <a:ext cx="18666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53" name="Google Shape;353;gf1fe343c6a_3_124"/>
          <p:cNvSpPr txBox="1">
            <a:spLocks noGrp="1"/>
          </p:cNvSpPr>
          <p:nvPr>
            <p:ph type="title" idx="15"/>
          </p:nvPr>
        </p:nvSpPr>
        <p:spPr>
          <a:xfrm>
            <a:off x="1974300" y="530725"/>
            <a:ext cx="51954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1">
  <p:cSld name="CUSTOM_25">
    <p:bg>
      <p:bgPr>
        <a:solidFill>
          <a:schemeClr val="accent5"/>
        </a:solidFill>
        <a:effectLst/>
      </p:bgPr>
    </p:bg>
    <p:spTree>
      <p:nvGrpSpPr>
        <p:cNvPr id="1" name="Shape 40"/>
        <p:cNvGrpSpPr/>
        <p:nvPr/>
      </p:nvGrpSpPr>
      <p:grpSpPr>
        <a:xfrm>
          <a:off x="0" y="0"/>
          <a:ext cx="0" cy="0"/>
          <a:chOff x="0" y="0"/>
          <a:chExt cx="0" cy="0"/>
        </a:xfrm>
      </p:grpSpPr>
      <p:sp>
        <p:nvSpPr>
          <p:cNvPr id="41" name="Google Shape;41;p62"/>
          <p:cNvSpPr/>
          <p:nvPr/>
        </p:nvSpPr>
        <p:spPr>
          <a:xfrm>
            <a:off x="4796125" y="-217575"/>
            <a:ext cx="4347900" cy="561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 name="Google Shape;42;p62"/>
          <p:cNvSpPr txBox="1">
            <a:spLocks noGrp="1"/>
          </p:cNvSpPr>
          <p:nvPr>
            <p:ph type="title"/>
          </p:nvPr>
        </p:nvSpPr>
        <p:spPr>
          <a:xfrm>
            <a:off x="713225" y="1440200"/>
            <a:ext cx="3858900" cy="528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dk1"/>
              </a:buClr>
              <a:buSzPts val="3000"/>
              <a:buNone/>
              <a:defRPr sz="3000" b="1">
                <a:solidFill>
                  <a:schemeClr val="dk1"/>
                </a:solidFill>
              </a:defRPr>
            </a:lvl1pPr>
            <a:lvl2pPr lvl="1" algn="l">
              <a:lnSpc>
                <a:spcPct val="100000"/>
              </a:lnSpc>
              <a:spcBef>
                <a:spcPts val="0"/>
              </a:spcBef>
              <a:spcAft>
                <a:spcPts val="0"/>
              </a:spcAft>
              <a:buClr>
                <a:schemeClr val="dk1"/>
              </a:buClr>
              <a:buSzPts val="2000"/>
              <a:buNone/>
              <a:defRPr sz="2000" b="1">
                <a:solidFill>
                  <a:schemeClr val="dk1"/>
                </a:solidFill>
              </a:defRPr>
            </a:lvl2pPr>
            <a:lvl3pPr lvl="2" algn="l">
              <a:lnSpc>
                <a:spcPct val="100000"/>
              </a:lnSpc>
              <a:spcBef>
                <a:spcPts val="0"/>
              </a:spcBef>
              <a:spcAft>
                <a:spcPts val="0"/>
              </a:spcAft>
              <a:buClr>
                <a:schemeClr val="dk1"/>
              </a:buClr>
              <a:buSzPts val="2000"/>
              <a:buNone/>
              <a:defRPr sz="2000" b="1">
                <a:solidFill>
                  <a:schemeClr val="dk1"/>
                </a:solidFill>
              </a:defRPr>
            </a:lvl3pPr>
            <a:lvl4pPr lvl="3" algn="l">
              <a:lnSpc>
                <a:spcPct val="100000"/>
              </a:lnSpc>
              <a:spcBef>
                <a:spcPts val="0"/>
              </a:spcBef>
              <a:spcAft>
                <a:spcPts val="0"/>
              </a:spcAft>
              <a:buClr>
                <a:schemeClr val="dk1"/>
              </a:buClr>
              <a:buSzPts val="2000"/>
              <a:buNone/>
              <a:defRPr sz="2000" b="1">
                <a:solidFill>
                  <a:schemeClr val="dk1"/>
                </a:solidFill>
              </a:defRPr>
            </a:lvl4pPr>
            <a:lvl5pPr lvl="4" algn="l">
              <a:lnSpc>
                <a:spcPct val="100000"/>
              </a:lnSpc>
              <a:spcBef>
                <a:spcPts val="0"/>
              </a:spcBef>
              <a:spcAft>
                <a:spcPts val="0"/>
              </a:spcAft>
              <a:buClr>
                <a:schemeClr val="dk1"/>
              </a:buClr>
              <a:buSzPts val="2000"/>
              <a:buNone/>
              <a:defRPr sz="2000" b="1">
                <a:solidFill>
                  <a:schemeClr val="dk1"/>
                </a:solidFill>
              </a:defRPr>
            </a:lvl5pPr>
            <a:lvl6pPr lvl="5" algn="l">
              <a:lnSpc>
                <a:spcPct val="100000"/>
              </a:lnSpc>
              <a:spcBef>
                <a:spcPts val="0"/>
              </a:spcBef>
              <a:spcAft>
                <a:spcPts val="0"/>
              </a:spcAft>
              <a:buClr>
                <a:schemeClr val="dk1"/>
              </a:buClr>
              <a:buSzPts val="2000"/>
              <a:buNone/>
              <a:defRPr sz="2000" b="1">
                <a:solidFill>
                  <a:schemeClr val="dk1"/>
                </a:solidFill>
              </a:defRPr>
            </a:lvl6pPr>
            <a:lvl7pPr lvl="6" algn="l">
              <a:lnSpc>
                <a:spcPct val="100000"/>
              </a:lnSpc>
              <a:spcBef>
                <a:spcPts val="0"/>
              </a:spcBef>
              <a:spcAft>
                <a:spcPts val="0"/>
              </a:spcAft>
              <a:buClr>
                <a:schemeClr val="dk1"/>
              </a:buClr>
              <a:buSzPts val="2000"/>
              <a:buNone/>
              <a:defRPr sz="2000" b="1">
                <a:solidFill>
                  <a:schemeClr val="dk1"/>
                </a:solidFill>
              </a:defRPr>
            </a:lvl7pPr>
            <a:lvl8pPr lvl="7" algn="l">
              <a:lnSpc>
                <a:spcPct val="100000"/>
              </a:lnSpc>
              <a:spcBef>
                <a:spcPts val="0"/>
              </a:spcBef>
              <a:spcAft>
                <a:spcPts val="0"/>
              </a:spcAft>
              <a:buClr>
                <a:schemeClr val="dk1"/>
              </a:buClr>
              <a:buSzPts val="2000"/>
              <a:buNone/>
              <a:defRPr sz="2000" b="1">
                <a:solidFill>
                  <a:schemeClr val="dk1"/>
                </a:solidFill>
              </a:defRPr>
            </a:lvl8pPr>
            <a:lvl9pPr lvl="8" algn="l">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43" name="Google Shape;43;p62"/>
          <p:cNvSpPr txBox="1">
            <a:spLocks noGrp="1"/>
          </p:cNvSpPr>
          <p:nvPr>
            <p:ph type="subTitle" idx="1"/>
          </p:nvPr>
        </p:nvSpPr>
        <p:spPr>
          <a:xfrm>
            <a:off x="713225" y="2263300"/>
            <a:ext cx="3400800" cy="1317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lgn="l">
              <a:lnSpc>
                <a:spcPct val="115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l">
              <a:lnSpc>
                <a:spcPct val="115000"/>
              </a:lnSpc>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44" name="Google Shape;44;p62"/>
          <p:cNvSpPr/>
          <p:nvPr/>
        </p:nvSpPr>
        <p:spPr>
          <a:xfrm>
            <a:off x="842850" y="539500"/>
            <a:ext cx="800100" cy="8574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hree columns 4">
  <p:cSld name="CUSTOM_32">
    <p:bg>
      <p:bgPr>
        <a:solidFill>
          <a:schemeClr val="accent5"/>
        </a:solidFill>
        <a:effectLst/>
      </p:bgPr>
    </p:bg>
    <p:spTree>
      <p:nvGrpSpPr>
        <p:cNvPr id="1" name="Shape 354"/>
        <p:cNvGrpSpPr/>
        <p:nvPr/>
      </p:nvGrpSpPr>
      <p:grpSpPr>
        <a:xfrm>
          <a:off x="0" y="0"/>
          <a:ext cx="0" cy="0"/>
          <a:chOff x="0" y="0"/>
          <a:chExt cx="0" cy="0"/>
        </a:xfrm>
      </p:grpSpPr>
      <p:sp>
        <p:nvSpPr>
          <p:cNvPr id="355" name="Google Shape;355;gf1fe343c6a_3_140"/>
          <p:cNvSpPr/>
          <p:nvPr/>
        </p:nvSpPr>
        <p:spPr>
          <a:xfrm rot="10800000">
            <a:off x="5891850" y="-387100"/>
            <a:ext cx="5264100" cy="26976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gf1fe343c6a_3_140"/>
          <p:cNvSpPr/>
          <p:nvPr/>
        </p:nvSpPr>
        <p:spPr>
          <a:xfrm>
            <a:off x="-5191825" y="2310500"/>
            <a:ext cx="7403100" cy="3794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gf1fe343c6a_3_140"/>
          <p:cNvSpPr txBox="1">
            <a:spLocks noGrp="1"/>
          </p:cNvSpPr>
          <p:nvPr>
            <p:ph type="title"/>
          </p:nvPr>
        </p:nvSpPr>
        <p:spPr>
          <a:xfrm>
            <a:off x="862450" y="3324450"/>
            <a:ext cx="17637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358" name="Google Shape;358;gf1fe343c6a_3_140"/>
          <p:cNvSpPr txBox="1">
            <a:spLocks noGrp="1"/>
          </p:cNvSpPr>
          <p:nvPr>
            <p:ph type="subTitle" idx="1"/>
          </p:nvPr>
        </p:nvSpPr>
        <p:spPr>
          <a:xfrm>
            <a:off x="424450" y="3583211"/>
            <a:ext cx="2639700" cy="80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59" name="Google Shape;359;gf1fe343c6a_3_140"/>
          <p:cNvSpPr txBox="1">
            <a:spLocks noGrp="1"/>
          </p:cNvSpPr>
          <p:nvPr>
            <p:ph type="title" idx="2"/>
          </p:nvPr>
        </p:nvSpPr>
        <p:spPr>
          <a:xfrm>
            <a:off x="6525755" y="3324450"/>
            <a:ext cx="17637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360" name="Google Shape;360;gf1fe343c6a_3_140"/>
          <p:cNvSpPr txBox="1">
            <a:spLocks noGrp="1"/>
          </p:cNvSpPr>
          <p:nvPr>
            <p:ph type="subTitle" idx="3"/>
          </p:nvPr>
        </p:nvSpPr>
        <p:spPr>
          <a:xfrm>
            <a:off x="6087751" y="3583211"/>
            <a:ext cx="2639700" cy="80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61" name="Google Shape;361;gf1fe343c6a_3_140"/>
          <p:cNvSpPr txBox="1">
            <a:spLocks noGrp="1"/>
          </p:cNvSpPr>
          <p:nvPr>
            <p:ph type="title" idx="4"/>
          </p:nvPr>
        </p:nvSpPr>
        <p:spPr>
          <a:xfrm>
            <a:off x="3690150" y="3324450"/>
            <a:ext cx="17637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362" name="Google Shape;362;gf1fe343c6a_3_140"/>
          <p:cNvSpPr txBox="1">
            <a:spLocks noGrp="1"/>
          </p:cNvSpPr>
          <p:nvPr>
            <p:ph type="subTitle" idx="5"/>
          </p:nvPr>
        </p:nvSpPr>
        <p:spPr>
          <a:xfrm>
            <a:off x="3252148" y="3583211"/>
            <a:ext cx="2639700" cy="80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63" name="Google Shape;363;gf1fe343c6a_3_140"/>
          <p:cNvSpPr txBox="1">
            <a:spLocks noGrp="1"/>
          </p:cNvSpPr>
          <p:nvPr>
            <p:ph type="title" idx="6"/>
          </p:nvPr>
        </p:nvSpPr>
        <p:spPr>
          <a:xfrm>
            <a:off x="1687950" y="530725"/>
            <a:ext cx="57681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6">
  <p:cSld name="TITLE_ONLY_3">
    <p:bg>
      <p:bgPr>
        <a:solidFill>
          <a:schemeClr val="accent5"/>
        </a:solidFill>
        <a:effectLst/>
      </p:bgPr>
    </p:bg>
    <p:spTree>
      <p:nvGrpSpPr>
        <p:cNvPr id="1" name="Shape 364"/>
        <p:cNvGrpSpPr/>
        <p:nvPr/>
      </p:nvGrpSpPr>
      <p:grpSpPr>
        <a:xfrm>
          <a:off x="0" y="0"/>
          <a:ext cx="0" cy="0"/>
          <a:chOff x="0" y="0"/>
          <a:chExt cx="0" cy="0"/>
        </a:xfrm>
      </p:grpSpPr>
      <p:sp>
        <p:nvSpPr>
          <p:cNvPr id="365" name="Google Shape;365;gf1fe343c6a_3_150"/>
          <p:cNvSpPr txBox="1">
            <a:spLocks noGrp="1"/>
          </p:cNvSpPr>
          <p:nvPr>
            <p:ph type="title"/>
          </p:nvPr>
        </p:nvSpPr>
        <p:spPr>
          <a:xfrm>
            <a:off x="716550" y="530725"/>
            <a:ext cx="77109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
        <p:nvSpPr>
          <p:cNvPr id="366" name="Google Shape;366;gf1fe343c6a_3_150"/>
          <p:cNvSpPr/>
          <p:nvPr/>
        </p:nvSpPr>
        <p:spPr>
          <a:xfrm>
            <a:off x="-1681400"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7" name="Google Shape;367;gf1fe343c6a_3_150"/>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8" name="Google Shape;368;gf1fe343c6a_3_150"/>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1">
  <p:cSld name="CUSTOM_24">
    <p:bg>
      <p:bgPr>
        <a:solidFill>
          <a:schemeClr val="accent5"/>
        </a:solidFill>
        <a:effectLst/>
      </p:bgPr>
    </p:bg>
    <p:spTree>
      <p:nvGrpSpPr>
        <p:cNvPr id="1" name="Shape 369"/>
        <p:cNvGrpSpPr/>
        <p:nvPr/>
      </p:nvGrpSpPr>
      <p:grpSpPr>
        <a:xfrm>
          <a:off x="0" y="0"/>
          <a:ext cx="0" cy="0"/>
          <a:chOff x="0" y="0"/>
          <a:chExt cx="0" cy="0"/>
        </a:xfrm>
      </p:grpSpPr>
      <p:sp>
        <p:nvSpPr>
          <p:cNvPr id="370" name="Google Shape;370;gf1fe343c6a_3_155"/>
          <p:cNvSpPr txBox="1">
            <a:spLocks noGrp="1"/>
          </p:cNvSpPr>
          <p:nvPr>
            <p:ph type="title"/>
          </p:nvPr>
        </p:nvSpPr>
        <p:spPr>
          <a:xfrm>
            <a:off x="4260300" y="530725"/>
            <a:ext cx="5195400" cy="52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700"/>
              <a:buNone/>
              <a:defRPr sz="3000" b="1">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a:endParaRPr/>
          </a:p>
        </p:txBody>
      </p:sp>
      <p:sp>
        <p:nvSpPr>
          <p:cNvPr id="371" name="Google Shape;371;gf1fe343c6a_3_155"/>
          <p:cNvSpPr/>
          <p:nvPr/>
        </p:nvSpPr>
        <p:spPr>
          <a:xfrm rot="10800000">
            <a:off x="6907925" y="-808550"/>
            <a:ext cx="3405900" cy="33024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2" name="Google Shape;372;gf1fe343c6a_3_155"/>
          <p:cNvSpPr/>
          <p:nvPr/>
        </p:nvSpPr>
        <p:spPr>
          <a:xfrm rot="10800000">
            <a:off x="6967925" y="-903800"/>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hree columns 5">
  <p:cSld name="CUSTOM_1_1_2">
    <p:bg>
      <p:bgPr>
        <a:solidFill>
          <a:schemeClr val="accent5"/>
        </a:solidFill>
        <a:effectLst/>
      </p:bgPr>
    </p:bg>
    <p:spTree>
      <p:nvGrpSpPr>
        <p:cNvPr id="1" name="Shape 373"/>
        <p:cNvGrpSpPr/>
        <p:nvPr/>
      </p:nvGrpSpPr>
      <p:grpSpPr>
        <a:xfrm>
          <a:off x="0" y="0"/>
          <a:ext cx="0" cy="0"/>
          <a:chOff x="0" y="0"/>
          <a:chExt cx="0" cy="0"/>
        </a:xfrm>
      </p:grpSpPr>
      <p:sp>
        <p:nvSpPr>
          <p:cNvPr id="374" name="Google Shape;374;gf1fe343c6a_3_159"/>
          <p:cNvSpPr txBox="1">
            <a:spLocks noGrp="1"/>
          </p:cNvSpPr>
          <p:nvPr>
            <p:ph type="title"/>
          </p:nvPr>
        </p:nvSpPr>
        <p:spPr>
          <a:xfrm>
            <a:off x="1974300" y="530725"/>
            <a:ext cx="51954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a:endParaRPr/>
          </a:p>
        </p:txBody>
      </p:sp>
      <p:sp>
        <p:nvSpPr>
          <p:cNvPr id="375" name="Google Shape;375;gf1fe343c6a_3_159"/>
          <p:cNvSpPr txBox="1">
            <a:spLocks noGrp="1"/>
          </p:cNvSpPr>
          <p:nvPr>
            <p:ph type="title" idx="2"/>
          </p:nvPr>
        </p:nvSpPr>
        <p:spPr>
          <a:xfrm>
            <a:off x="1284681" y="3270025"/>
            <a:ext cx="1159800" cy="33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376" name="Google Shape;376;gf1fe343c6a_3_159"/>
          <p:cNvSpPr txBox="1">
            <a:spLocks noGrp="1"/>
          </p:cNvSpPr>
          <p:nvPr>
            <p:ph type="subTitle" idx="1"/>
          </p:nvPr>
        </p:nvSpPr>
        <p:spPr>
          <a:xfrm>
            <a:off x="940581" y="3541195"/>
            <a:ext cx="1848000" cy="20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77" name="Google Shape;377;gf1fe343c6a_3_159"/>
          <p:cNvSpPr txBox="1">
            <a:spLocks noGrp="1"/>
          </p:cNvSpPr>
          <p:nvPr>
            <p:ph type="title" idx="3"/>
          </p:nvPr>
        </p:nvSpPr>
        <p:spPr>
          <a:xfrm>
            <a:off x="6699519" y="3257475"/>
            <a:ext cx="1159800" cy="33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378" name="Google Shape;378;gf1fe343c6a_3_159"/>
          <p:cNvSpPr txBox="1">
            <a:spLocks noGrp="1"/>
          </p:cNvSpPr>
          <p:nvPr>
            <p:ph type="subTitle" idx="4"/>
          </p:nvPr>
        </p:nvSpPr>
        <p:spPr>
          <a:xfrm>
            <a:off x="6355419" y="3520107"/>
            <a:ext cx="1848000" cy="20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379" name="Google Shape;379;gf1fe343c6a_3_159"/>
          <p:cNvSpPr txBox="1">
            <a:spLocks noGrp="1"/>
          </p:cNvSpPr>
          <p:nvPr>
            <p:ph type="title" idx="5"/>
          </p:nvPr>
        </p:nvSpPr>
        <p:spPr>
          <a:xfrm>
            <a:off x="3990022" y="3270025"/>
            <a:ext cx="1159800" cy="33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380" name="Google Shape;380;gf1fe343c6a_3_159"/>
          <p:cNvSpPr txBox="1">
            <a:spLocks noGrp="1"/>
          </p:cNvSpPr>
          <p:nvPr>
            <p:ph type="subTitle" idx="6"/>
          </p:nvPr>
        </p:nvSpPr>
        <p:spPr>
          <a:xfrm>
            <a:off x="3645922" y="3541195"/>
            <a:ext cx="1848000" cy="208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5">
  <p:cSld name="TITLE_ONLY_2_1">
    <p:bg>
      <p:bgPr>
        <a:solidFill>
          <a:schemeClr val="accent5"/>
        </a:solidFill>
        <a:effectLst/>
      </p:bgPr>
    </p:bg>
    <p:spTree>
      <p:nvGrpSpPr>
        <p:cNvPr id="1" name="Shape 381"/>
        <p:cNvGrpSpPr/>
        <p:nvPr/>
      </p:nvGrpSpPr>
      <p:grpSpPr>
        <a:xfrm>
          <a:off x="0" y="0"/>
          <a:ext cx="0" cy="0"/>
          <a:chOff x="0" y="0"/>
          <a:chExt cx="0" cy="0"/>
        </a:xfrm>
      </p:grpSpPr>
      <p:sp>
        <p:nvSpPr>
          <p:cNvPr id="382" name="Google Shape;382;gf1fe343c6a_3_167"/>
          <p:cNvSpPr txBox="1">
            <a:spLocks noGrp="1"/>
          </p:cNvSpPr>
          <p:nvPr>
            <p:ph type="title"/>
          </p:nvPr>
        </p:nvSpPr>
        <p:spPr>
          <a:xfrm>
            <a:off x="892050" y="530725"/>
            <a:ext cx="73599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
        <p:nvSpPr>
          <p:cNvPr id="383" name="Google Shape;383;gf1fe343c6a_3_167"/>
          <p:cNvSpPr/>
          <p:nvPr/>
        </p:nvSpPr>
        <p:spPr>
          <a:xfrm rot="10800000" flipH="1">
            <a:off x="-287750" y="-113775"/>
            <a:ext cx="2978700" cy="30825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gf1fe343c6a_3_167"/>
          <p:cNvSpPr/>
          <p:nvPr/>
        </p:nvSpPr>
        <p:spPr>
          <a:xfrm>
            <a:off x="5008975" y="1687000"/>
            <a:ext cx="7403100" cy="3794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Numbers and text">
  <p:cSld name="CUSTOM_23">
    <p:bg>
      <p:bgPr>
        <a:solidFill>
          <a:schemeClr val="accent5"/>
        </a:solidFill>
        <a:effectLst/>
      </p:bgPr>
    </p:bg>
    <p:spTree>
      <p:nvGrpSpPr>
        <p:cNvPr id="1" name="Shape 385"/>
        <p:cNvGrpSpPr/>
        <p:nvPr/>
      </p:nvGrpSpPr>
      <p:grpSpPr>
        <a:xfrm>
          <a:off x="0" y="0"/>
          <a:ext cx="0" cy="0"/>
          <a:chOff x="0" y="0"/>
          <a:chExt cx="0" cy="0"/>
        </a:xfrm>
      </p:grpSpPr>
      <p:sp>
        <p:nvSpPr>
          <p:cNvPr id="386" name="Google Shape;386;gf1fe343c6a_3_171"/>
          <p:cNvSpPr/>
          <p:nvPr/>
        </p:nvSpPr>
        <p:spPr>
          <a:xfrm flipH="1">
            <a:off x="4458687" y="-942975"/>
            <a:ext cx="8250600" cy="79998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 name="Google Shape;387;gf1fe343c6a_3_171"/>
          <p:cNvSpPr/>
          <p:nvPr/>
        </p:nvSpPr>
        <p:spPr>
          <a:xfrm>
            <a:off x="3310050" y="1947500"/>
            <a:ext cx="2523900" cy="20247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gf1fe343c6a_3_171"/>
          <p:cNvSpPr/>
          <p:nvPr/>
        </p:nvSpPr>
        <p:spPr>
          <a:xfrm>
            <a:off x="535050" y="1947500"/>
            <a:ext cx="2523900" cy="20247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gf1fe343c6a_3_171"/>
          <p:cNvSpPr/>
          <p:nvPr/>
        </p:nvSpPr>
        <p:spPr>
          <a:xfrm>
            <a:off x="6085050" y="1947500"/>
            <a:ext cx="2523900" cy="20247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gf1fe343c6a_3_171"/>
          <p:cNvSpPr txBox="1">
            <a:spLocks noGrp="1"/>
          </p:cNvSpPr>
          <p:nvPr>
            <p:ph type="subTitle" idx="1"/>
          </p:nvPr>
        </p:nvSpPr>
        <p:spPr>
          <a:xfrm>
            <a:off x="653699" y="3141175"/>
            <a:ext cx="2286600" cy="75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391" name="Google Shape;391;gf1fe343c6a_3_171"/>
          <p:cNvSpPr txBox="1">
            <a:spLocks noGrp="1"/>
          </p:cNvSpPr>
          <p:nvPr>
            <p:ph type="subTitle" idx="2"/>
          </p:nvPr>
        </p:nvSpPr>
        <p:spPr>
          <a:xfrm>
            <a:off x="3439674" y="3141175"/>
            <a:ext cx="2286600" cy="75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392" name="Google Shape;392;gf1fe343c6a_3_171"/>
          <p:cNvSpPr txBox="1">
            <a:spLocks noGrp="1"/>
          </p:cNvSpPr>
          <p:nvPr>
            <p:ph type="subTitle" idx="3"/>
          </p:nvPr>
        </p:nvSpPr>
        <p:spPr>
          <a:xfrm>
            <a:off x="6203701" y="3141175"/>
            <a:ext cx="2286600" cy="75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393" name="Google Shape;393;gf1fe343c6a_3_171"/>
          <p:cNvSpPr txBox="1">
            <a:spLocks noGrp="1"/>
          </p:cNvSpPr>
          <p:nvPr>
            <p:ph type="title"/>
          </p:nvPr>
        </p:nvSpPr>
        <p:spPr>
          <a:xfrm>
            <a:off x="588299" y="2468125"/>
            <a:ext cx="2417400" cy="753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000"/>
              <a:buNone/>
              <a:defRPr sz="4000" b="1">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394" name="Google Shape;394;gf1fe343c6a_3_171"/>
          <p:cNvSpPr txBox="1">
            <a:spLocks noGrp="1"/>
          </p:cNvSpPr>
          <p:nvPr>
            <p:ph type="title" idx="4"/>
          </p:nvPr>
        </p:nvSpPr>
        <p:spPr>
          <a:xfrm>
            <a:off x="3363300" y="2468125"/>
            <a:ext cx="2417400" cy="753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000"/>
              <a:buNone/>
              <a:defRPr sz="4000" b="1">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395" name="Google Shape;395;gf1fe343c6a_3_171"/>
          <p:cNvSpPr txBox="1">
            <a:spLocks noGrp="1"/>
          </p:cNvSpPr>
          <p:nvPr>
            <p:ph type="title" idx="5"/>
          </p:nvPr>
        </p:nvSpPr>
        <p:spPr>
          <a:xfrm>
            <a:off x="6138301" y="2468125"/>
            <a:ext cx="2417400" cy="753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000"/>
              <a:buNone/>
              <a:defRPr sz="4000" b="1">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396" name="Google Shape;396;gf1fe343c6a_3_171"/>
          <p:cNvSpPr txBox="1">
            <a:spLocks noGrp="1"/>
          </p:cNvSpPr>
          <p:nvPr>
            <p:ph type="title" idx="6"/>
          </p:nvPr>
        </p:nvSpPr>
        <p:spPr>
          <a:xfrm>
            <a:off x="1974300" y="530725"/>
            <a:ext cx="51954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a:endParaRPr/>
          </a:p>
        </p:txBody>
      </p:sp>
      <p:sp>
        <p:nvSpPr>
          <p:cNvPr id="397" name="Google Shape;397;gf1fe343c6a_3_171"/>
          <p:cNvSpPr/>
          <p:nvPr/>
        </p:nvSpPr>
        <p:spPr>
          <a:xfrm flipH="1">
            <a:off x="7169700" y="2391925"/>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8" name="Google Shape;398;gf1fe343c6a_3_171"/>
          <p:cNvSpPr/>
          <p:nvPr/>
        </p:nvSpPr>
        <p:spPr>
          <a:xfrm rot="10800000" flipH="1">
            <a:off x="-762425" y="-1182250"/>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9" name="Google Shape;399;gf1fe343c6a_3_171"/>
          <p:cNvSpPr/>
          <p:nvPr/>
        </p:nvSpPr>
        <p:spPr>
          <a:xfrm rot="10800000" flipH="1">
            <a:off x="-16814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5"/>
        </a:solidFill>
        <a:effectLst/>
      </p:bgPr>
    </p:bg>
    <p:spTree>
      <p:nvGrpSpPr>
        <p:cNvPr id="1" name="Shape 400"/>
        <p:cNvGrpSpPr/>
        <p:nvPr/>
      </p:nvGrpSpPr>
      <p:grpSpPr>
        <a:xfrm>
          <a:off x="0" y="0"/>
          <a:ext cx="0" cy="0"/>
          <a:chOff x="0" y="0"/>
          <a:chExt cx="0" cy="0"/>
        </a:xfrm>
      </p:grpSpPr>
      <p:sp>
        <p:nvSpPr>
          <p:cNvPr id="401" name="Google Shape;401;gf1fe343c6a_3_186"/>
          <p:cNvSpPr/>
          <p:nvPr/>
        </p:nvSpPr>
        <p:spPr>
          <a:xfrm rot="10800000">
            <a:off x="-19875" y="-19325"/>
            <a:ext cx="9203100" cy="5162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gf1fe343c6a_3_186"/>
          <p:cNvSpPr txBox="1">
            <a:spLocks noGrp="1"/>
          </p:cNvSpPr>
          <p:nvPr>
            <p:ph type="title" hasCustomPrompt="1"/>
          </p:nvPr>
        </p:nvSpPr>
        <p:spPr>
          <a:xfrm>
            <a:off x="713250" y="638800"/>
            <a:ext cx="77175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9000"/>
              <a:buNone/>
              <a:defRPr sz="9000" b="1">
                <a:solidFill>
                  <a:schemeClr val="lt1"/>
                </a:solidFill>
              </a:defRPr>
            </a:lvl1pPr>
            <a:lvl2pPr lvl="1" algn="ctr">
              <a:lnSpc>
                <a:spcPct val="100000"/>
              </a:lnSpc>
              <a:spcBef>
                <a:spcPts val="0"/>
              </a:spcBef>
              <a:spcAft>
                <a:spcPts val="0"/>
              </a:spcAft>
              <a:buClr>
                <a:schemeClr val="lt1"/>
              </a:buClr>
              <a:buSzPts val="9000"/>
              <a:buNone/>
              <a:defRPr sz="9000" b="1">
                <a:solidFill>
                  <a:schemeClr val="lt1"/>
                </a:solidFill>
              </a:defRPr>
            </a:lvl2pPr>
            <a:lvl3pPr lvl="2" algn="ctr">
              <a:lnSpc>
                <a:spcPct val="100000"/>
              </a:lnSpc>
              <a:spcBef>
                <a:spcPts val="0"/>
              </a:spcBef>
              <a:spcAft>
                <a:spcPts val="0"/>
              </a:spcAft>
              <a:buClr>
                <a:schemeClr val="lt1"/>
              </a:buClr>
              <a:buSzPts val="9000"/>
              <a:buNone/>
              <a:defRPr sz="9000" b="1">
                <a:solidFill>
                  <a:schemeClr val="lt1"/>
                </a:solidFill>
              </a:defRPr>
            </a:lvl3pPr>
            <a:lvl4pPr lvl="3" algn="ctr">
              <a:lnSpc>
                <a:spcPct val="100000"/>
              </a:lnSpc>
              <a:spcBef>
                <a:spcPts val="0"/>
              </a:spcBef>
              <a:spcAft>
                <a:spcPts val="0"/>
              </a:spcAft>
              <a:buClr>
                <a:schemeClr val="lt1"/>
              </a:buClr>
              <a:buSzPts val="9000"/>
              <a:buNone/>
              <a:defRPr sz="9000" b="1">
                <a:solidFill>
                  <a:schemeClr val="lt1"/>
                </a:solidFill>
              </a:defRPr>
            </a:lvl4pPr>
            <a:lvl5pPr lvl="4" algn="ctr">
              <a:lnSpc>
                <a:spcPct val="100000"/>
              </a:lnSpc>
              <a:spcBef>
                <a:spcPts val="0"/>
              </a:spcBef>
              <a:spcAft>
                <a:spcPts val="0"/>
              </a:spcAft>
              <a:buClr>
                <a:schemeClr val="lt1"/>
              </a:buClr>
              <a:buSzPts val="9000"/>
              <a:buNone/>
              <a:defRPr sz="9000" b="1">
                <a:solidFill>
                  <a:schemeClr val="lt1"/>
                </a:solidFill>
              </a:defRPr>
            </a:lvl5pPr>
            <a:lvl6pPr lvl="5" algn="ctr">
              <a:lnSpc>
                <a:spcPct val="100000"/>
              </a:lnSpc>
              <a:spcBef>
                <a:spcPts val="0"/>
              </a:spcBef>
              <a:spcAft>
                <a:spcPts val="0"/>
              </a:spcAft>
              <a:buClr>
                <a:schemeClr val="lt1"/>
              </a:buClr>
              <a:buSzPts val="9000"/>
              <a:buNone/>
              <a:defRPr sz="9000" b="1">
                <a:solidFill>
                  <a:schemeClr val="lt1"/>
                </a:solidFill>
              </a:defRPr>
            </a:lvl6pPr>
            <a:lvl7pPr lvl="6" algn="ctr">
              <a:lnSpc>
                <a:spcPct val="100000"/>
              </a:lnSpc>
              <a:spcBef>
                <a:spcPts val="0"/>
              </a:spcBef>
              <a:spcAft>
                <a:spcPts val="0"/>
              </a:spcAft>
              <a:buClr>
                <a:schemeClr val="lt1"/>
              </a:buClr>
              <a:buSzPts val="9000"/>
              <a:buNone/>
              <a:defRPr sz="9000" b="1">
                <a:solidFill>
                  <a:schemeClr val="lt1"/>
                </a:solidFill>
              </a:defRPr>
            </a:lvl7pPr>
            <a:lvl8pPr lvl="7" algn="ctr">
              <a:lnSpc>
                <a:spcPct val="100000"/>
              </a:lnSpc>
              <a:spcBef>
                <a:spcPts val="0"/>
              </a:spcBef>
              <a:spcAft>
                <a:spcPts val="0"/>
              </a:spcAft>
              <a:buClr>
                <a:schemeClr val="lt1"/>
              </a:buClr>
              <a:buSzPts val="9000"/>
              <a:buNone/>
              <a:defRPr sz="9000" b="1">
                <a:solidFill>
                  <a:schemeClr val="lt1"/>
                </a:solidFill>
              </a:defRPr>
            </a:lvl8pPr>
            <a:lvl9pPr lvl="8" algn="ctr">
              <a:lnSpc>
                <a:spcPct val="100000"/>
              </a:lnSpc>
              <a:spcBef>
                <a:spcPts val="0"/>
              </a:spcBef>
              <a:spcAft>
                <a:spcPts val="0"/>
              </a:spcAft>
              <a:buClr>
                <a:schemeClr val="lt1"/>
              </a:buClr>
              <a:buSzPts val="9000"/>
              <a:buNone/>
              <a:defRPr sz="9000" b="1">
                <a:solidFill>
                  <a:schemeClr val="lt1"/>
                </a:solidFill>
              </a:defRPr>
            </a:lvl9pPr>
          </a:lstStyle>
          <a:p>
            <a:r>
              <a:t>xx%</a:t>
            </a:r>
          </a:p>
        </p:txBody>
      </p:sp>
      <p:sp>
        <p:nvSpPr>
          <p:cNvPr id="403" name="Google Shape;403;gf1fe343c6a_3_186"/>
          <p:cNvSpPr txBox="1">
            <a:spLocks noGrp="1"/>
          </p:cNvSpPr>
          <p:nvPr>
            <p:ph type="body" idx="1"/>
          </p:nvPr>
        </p:nvSpPr>
        <p:spPr>
          <a:xfrm>
            <a:off x="713250" y="2706376"/>
            <a:ext cx="7717500" cy="4482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algn="ctr">
              <a:lnSpc>
                <a:spcPct val="115000"/>
              </a:lnSpc>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4">
  <p:cSld name="TITLE_ONLY_2">
    <p:bg>
      <p:bgPr>
        <a:solidFill>
          <a:schemeClr val="accent5"/>
        </a:solidFill>
        <a:effectLst/>
      </p:bgPr>
    </p:bg>
    <p:spTree>
      <p:nvGrpSpPr>
        <p:cNvPr id="1" name="Shape 404"/>
        <p:cNvGrpSpPr/>
        <p:nvPr/>
      </p:nvGrpSpPr>
      <p:grpSpPr>
        <a:xfrm>
          <a:off x="0" y="0"/>
          <a:ext cx="0" cy="0"/>
          <a:chOff x="0" y="0"/>
          <a:chExt cx="0" cy="0"/>
        </a:xfrm>
      </p:grpSpPr>
      <p:sp>
        <p:nvSpPr>
          <p:cNvPr id="405" name="Google Shape;405;gf1fe343c6a_3_190"/>
          <p:cNvSpPr txBox="1">
            <a:spLocks noGrp="1"/>
          </p:cNvSpPr>
          <p:nvPr>
            <p:ph type="title"/>
          </p:nvPr>
        </p:nvSpPr>
        <p:spPr>
          <a:xfrm>
            <a:off x="713225" y="530725"/>
            <a:ext cx="7359900" cy="52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7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
        <p:nvSpPr>
          <p:cNvPr id="406" name="Google Shape;406;gf1fe343c6a_3_190"/>
          <p:cNvSpPr/>
          <p:nvPr/>
        </p:nvSpPr>
        <p:spPr>
          <a:xfrm>
            <a:off x="-1776650" y="270117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7" name="Google Shape;407;gf1fe343c6a_3_190"/>
          <p:cNvSpPr/>
          <p:nvPr/>
        </p:nvSpPr>
        <p:spPr>
          <a:xfrm rot="10800000">
            <a:off x="6494725" y="-1182250"/>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8" name="Google Shape;408;gf1fe343c6a_3_190"/>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hanks">
  <p:cSld name="CUSTOM_18">
    <p:bg>
      <p:bgPr>
        <a:solidFill>
          <a:schemeClr val="dk1"/>
        </a:solidFill>
        <a:effectLst/>
      </p:bgPr>
    </p:bg>
    <p:spTree>
      <p:nvGrpSpPr>
        <p:cNvPr id="1" name="Shape 409"/>
        <p:cNvGrpSpPr/>
        <p:nvPr/>
      </p:nvGrpSpPr>
      <p:grpSpPr>
        <a:xfrm>
          <a:off x="0" y="0"/>
          <a:ext cx="0" cy="0"/>
          <a:chOff x="0" y="0"/>
          <a:chExt cx="0" cy="0"/>
        </a:xfrm>
      </p:grpSpPr>
      <p:sp>
        <p:nvSpPr>
          <p:cNvPr id="410" name="Google Shape;410;gf1fe343c6a_3_195"/>
          <p:cNvSpPr/>
          <p:nvPr/>
        </p:nvSpPr>
        <p:spPr>
          <a:xfrm>
            <a:off x="4165600" y="2820426"/>
            <a:ext cx="8077200" cy="38757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Didact Gothic"/>
              <a:ea typeface="Didact Gothic"/>
              <a:cs typeface="Didact Gothic"/>
              <a:sym typeface="Didact Gothic"/>
            </a:endParaRPr>
          </a:p>
        </p:txBody>
      </p:sp>
      <p:sp>
        <p:nvSpPr>
          <p:cNvPr id="411" name="Google Shape;411;gf1fe343c6a_3_195"/>
          <p:cNvSpPr/>
          <p:nvPr/>
        </p:nvSpPr>
        <p:spPr>
          <a:xfrm rot="10800000">
            <a:off x="-1006525" y="-294700"/>
            <a:ext cx="4029300" cy="19335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gf1fe343c6a_3_195"/>
          <p:cNvSpPr txBox="1">
            <a:spLocks noGrp="1"/>
          </p:cNvSpPr>
          <p:nvPr>
            <p:ph type="title"/>
          </p:nvPr>
        </p:nvSpPr>
        <p:spPr>
          <a:xfrm>
            <a:off x="713250" y="672738"/>
            <a:ext cx="7717500" cy="1296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700"/>
              <a:buNone/>
              <a:defRPr sz="8000" b="1">
                <a:solidFill>
                  <a:schemeClr val="accent5"/>
                </a:solidFil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a:endParaRPr/>
          </a:p>
        </p:txBody>
      </p:sp>
      <p:sp>
        <p:nvSpPr>
          <p:cNvPr id="413" name="Google Shape;413;gf1fe343c6a_3_195"/>
          <p:cNvSpPr txBox="1">
            <a:spLocks noGrp="1"/>
          </p:cNvSpPr>
          <p:nvPr>
            <p:ph type="body" idx="1"/>
          </p:nvPr>
        </p:nvSpPr>
        <p:spPr>
          <a:xfrm>
            <a:off x="3068250" y="2129523"/>
            <a:ext cx="3007500" cy="690900"/>
          </a:xfrm>
          <a:prstGeom prst="rect">
            <a:avLst/>
          </a:prstGeom>
          <a:no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algn="l">
              <a:lnSpc>
                <a:spcPct val="115000"/>
              </a:lnSpc>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
        <p:nvSpPr>
          <p:cNvPr id="414" name="Google Shape;414;gf1fe343c6a_3_195"/>
          <p:cNvSpPr txBox="1"/>
          <p:nvPr/>
        </p:nvSpPr>
        <p:spPr>
          <a:xfrm>
            <a:off x="2483550" y="3392650"/>
            <a:ext cx="4176900" cy="690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Didact Gothic"/>
                <a:ea typeface="Didact Gothic"/>
                <a:cs typeface="Didact Gothic"/>
                <a:sym typeface="Didact Gothic"/>
              </a:rPr>
              <a:t>CREDITS: This presentation template was created by </a:t>
            </a:r>
            <a:r>
              <a:rPr lang="en" sz="1100" b="1" i="0" u="none" strike="noStrike" cap="none">
                <a:solidFill>
                  <a:schemeClr val="hlink"/>
                </a:solidFill>
                <a:uFill>
                  <a:noFill/>
                </a:uFill>
                <a:latin typeface="Didact Gothic"/>
                <a:ea typeface="Didact Gothic"/>
                <a:cs typeface="Didact Gothic"/>
                <a:sym typeface="Didact Gothic"/>
                <a:hlinkClick r:id="rId2"/>
              </a:rPr>
              <a:t>Slidesgo</a:t>
            </a:r>
            <a:r>
              <a:rPr lang="en" sz="1100" b="0" i="0" u="none" strike="noStrike" cap="none">
                <a:solidFill>
                  <a:schemeClr val="lt1"/>
                </a:solidFill>
                <a:latin typeface="Didact Gothic"/>
                <a:ea typeface="Didact Gothic"/>
                <a:cs typeface="Didact Gothic"/>
                <a:sym typeface="Didact Gothic"/>
              </a:rPr>
              <a:t>, including icons by </a:t>
            </a:r>
            <a:r>
              <a:rPr lang="en" sz="1100" b="1" i="0" u="none" strike="noStrike" cap="none">
                <a:solidFill>
                  <a:schemeClr val="hlink"/>
                </a:solidFill>
                <a:uFill>
                  <a:noFill/>
                </a:uFill>
                <a:latin typeface="Didact Gothic"/>
                <a:ea typeface="Didact Gothic"/>
                <a:cs typeface="Didact Gothic"/>
                <a:sym typeface="Didact Gothic"/>
                <a:hlinkClick r:id="rId3"/>
              </a:rPr>
              <a:t>Flaticon</a:t>
            </a:r>
            <a:r>
              <a:rPr lang="en" sz="1100" b="0" i="0" u="none" strike="noStrike" cap="none">
                <a:solidFill>
                  <a:schemeClr val="lt1"/>
                </a:solidFill>
                <a:latin typeface="Didact Gothic"/>
                <a:ea typeface="Didact Gothic"/>
                <a:cs typeface="Didact Gothic"/>
                <a:sym typeface="Didact Gothic"/>
              </a:rPr>
              <a:t>, infographics &amp; images by </a:t>
            </a:r>
            <a:r>
              <a:rPr lang="en" sz="1100" b="1" i="0" u="none" strike="noStrike" cap="none">
                <a:solidFill>
                  <a:schemeClr val="hlink"/>
                </a:solidFill>
                <a:uFill>
                  <a:noFill/>
                </a:uFill>
                <a:latin typeface="Didact Gothic"/>
                <a:ea typeface="Didact Gothic"/>
                <a:cs typeface="Didact Gothic"/>
                <a:sym typeface="Didact Gothic"/>
                <a:hlinkClick r:id="rId4"/>
              </a:rPr>
              <a:t>Freepik</a:t>
            </a:r>
            <a:r>
              <a:rPr lang="en" sz="1100" b="0" i="0" u="none" strike="noStrike" cap="none">
                <a:solidFill>
                  <a:schemeClr val="lt1"/>
                </a:solidFill>
                <a:latin typeface="Didact Gothic"/>
                <a:ea typeface="Didact Gothic"/>
                <a:cs typeface="Didact Gothic"/>
                <a:sym typeface="Didact Gothic"/>
              </a:rPr>
              <a:t> </a:t>
            </a:r>
            <a:endParaRPr sz="1100" b="0" i="0" u="none" strike="noStrike" cap="none">
              <a:solidFill>
                <a:schemeClr val="lt1"/>
              </a:solidFill>
              <a:latin typeface="Didact Gothic"/>
              <a:ea typeface="Didact Gothic"/>
              <a:cs typeface="Didact Gothic"/>
              <a:sym typeface="Didact Gothic"/>
            </a:endParaRPr>
          </a:p>
        </p:txBody>
      </p:sp>
      <p:sp>
        <p:nvSpPr>
          <p:cNvPr id="415" name="Google Shape;415;gf1fe343c6a_3_195"/>
          <p:cNvSpPr txBox="1">
            <a:spLocks noGrp="1"/>
          </p:cNvSpPr>
          <p:nvPr>
            <p:ph type="subTitle" idx="2"/>
          </p:nvPr>
        </p:nvSpPr>
        <p:spPr>
          <a:xfrm>
            <a:off x="3069175" y="1843125"/>
            <a:ext cx="3007500" cy="4296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15000"/>
              </a:lnSpc>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5"/>
        </a:solidFill>
        <a:effectLst/>
      </p:bgPr>
    </p:bg>
    <p:spTree>
      <p:nvGrpSpPr>
        <p:cNvPr id="1" name="Shape 416"/>
        <p:cNvGrpSpPr/>
        <p:nvPr/>
      </p:nvGrpSpPr>
      <p:grpSpPr>
        <a:xfrm>
          <a:off x="0" y="0"/>
          <a:ext cx="0" cy="0"/>
          <a:chOff x="0" y="0"/>
          <a:chExt cx="0" cy="0"/>
        </a:xfrm>
      </p:grpSpPr>
      <p:sp>
        <p:nvSpPr>
          <p:cNvPr id="417" name="Google Shape;417;gf1fe343c6a_3_202"/>
          <p:cNvSpPr/>
          <p:nvPr/>
        </p:nvSpPr>
        <p:spPr>
          <a:xfrm>
            <a:off x="-50" y="5600"/>
            <a:ext cx="9144000" cy="5143500"/>
          </a:xfrm>
          <a:prstGeom prst="rect">
            <a:avLst/>
          </a:prstGeom>
          <a:solidFill>
            <a:schemeClr val="lt1">
              <a:alpha val="2352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gf1fe343c6a_3_202"/>
          <p:cNvSpPr/>
          <p:nvPr/>
        </p:nvSpPr>
        <p:spPr>
          <a:xfrm>
            <a:off x="4312400" y="3669275"/>
            <a:ext cx="4886400" cy="1051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gf1fe343c6a_3_202"/>
          <p:cNvSpPr txBox="1">
            <a:spLocks noGrp="1"/>
          </p:cNvSpPr>
          <p:nvPr>
            <p:ph type="title"/>
          </p:nvPr>
        </p:nvSpPr>
        <p:spPr>
          <a:xfrm>
            <a:off x="4572000" y="3729575"/>
            <a:ext cx="3858900" cy="778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700"/>
              <a:buNone/>
              <a:defRPr sz="2500" b="1">
                <a:solidFill>
                  <a:schemeClr val="lt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a:endParaRPr/>
          </a:p>
        </p:txBody>
      </p:sp>
      <p:sp>
        <p:nvSpPr>
          <p:cNvPr id="420" name="Google Shape;420;gf1fe343c6a_3_202"/>
          <p:cNvSpPr/>
          <p:nvPr/>
        </p:nvSpPr>
        <p:spPr>
          <a:xfrm rot="5400000">
            <a:off x="-341212" y="-788137"/>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1" name="Google Shape;421;gf1fe343c6a_3_202"/>
          <p:cNvSpPr/>
          <p:nvPr/>
        </p:nvSpPr>
        <p:spPr>
          <a:xfrm rot="5400000">
            <a:off x="-436462" y="-1007212"/>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21">
    <p:bg>
      <p:bgPr>
        <a:solidFill>
          <a:schemeClr val="accent5"/>
        </a:solidFill>
        <a:effectLst/>
      </p:bgPr>
    </p:bg>
    <p:spTree>
      <p:nvGrpSpPr>
        <p:cNvPr id="1" name="Shape 45"/>
        <p:cNvGrpSpPr/>
        <p:nvPr/>
      </p:nvGrpSpPr>
      <p:grpSpPr>
        <a:xfrm>
          <a:off x="0" y="0"/>
          <a:ext cx="0" cy="0"/>
          <a:chOff x="0" y="0"/>
          <a:chExt cx="0" cy="0"/>
        </a:xfrm>
      </p:grpSpPr>
      <p:sp>
        <p:nvSpPr>
          <p:cNvPr id="46" name="Google Shape;46;p63"/>
          <p:cNvSpPr/>
          <p:nvPr/>
        </p:nvSpPr>
        <p:spPr>
          <a:xfrm>
            <a:off x="1348225" y="695250"/>
            <a:ext cx="6572100" cy="3753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63"/>
          <p:cNvSpPr/>
          <p:nvPr/>
        </p:nvSpPr>
        <p:spPr>
          <a:xfrm rot="10800000">
            <a:off x="3133650" y="-22775"/>
            <a:ext cx="2876700" cy="1295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63"/>
          <p:cNvSpPr txBox="1">
            <a:spLocks noGrp="1"/>
          </p:cNvSpPr>
          <p:nvPr>
            <p:ph type="body" idx="1"/>
          </p:nvPr>
        </p:nvSpPr>
        <p:spPr>
          <a:xfrm>
            <a:off x="2517475" y="2351960"/>
            <a:ext cx="4109100" cy="1484100"/>
          </a:xfrm>
          <a:prstGeom prst="rect">
            <a:avLst/>
          </a:prstGeom>
          <a:noFill/>
          <a:ln>
            <a:noFill/>
          </a:ln>
        </p:spPr>
        <p:txBody>
          <a:bodyPr spcFirstLastPara="1" wrap="square" lIns="91425" tIns="91425" rIns="91425" bIns="91425" anchor="t" anchorCtr="0">
            <a:noAutofit/>
          </a:bodyPr>
          <a:lstStyle>
            <a:lvl1pPr marL="457200" lvl="0" indent="-323850" algn="l">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marL="914400" lvl="1" indent="-298450" algn="just">
              <a:lnSpc>
                <a:spcPct val="115000"/>
              </a:lnSpc>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marL="1371600" lvl="2" indent="-29845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marL="1828800" lvl="3" indent="-29845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marL="2286000" lvl="4" indent="-29845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marL="2743200" lvl="5" indent="-29845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marL="3200400" lvl="6" indent="-29845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marL="3657600" lvl="7" indent="-29845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marL="4114800" lvl="8" indent="-298450" algn="just">
              <a:lnSpc>
                <a:spcPct val="115000"/>
              </a:lnSpc>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a:endParaRPr/>
          </a:p>
        </p:txBody>
      </p:sp>
      <p:sp>
        <p:nvSpPr>
          <p:cNvPr id="49" name="Google Shape;49;p63"/>
          <p:cNvSpPr txBox="1">
            <a:spLocks noGrp="1"/>
          </p:cNvSpPr>
          <p:nvPr>
            <p:ph type="title"/>
          </p:nvPr>
        </p:nvSpPr>
        <p:spPr>
          <a:xfrm>
            <a:off x="1687950" y="1521325"/>
            <a:ext cx="57681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5">
    <p:bg>
      <p:bgPr>
        <a:solidFill>
          <a:schemeClr val="accent5"/>
        </a:solidFill>
        <a:effectLst/>
      </p:bgPr>
    </p:bg>
    <p:spTree>
      <p:nvGrpSpPr>
        <p:cNvPr id="1" name="Shape 50"/>
        <p:cNvGrpSpPr/>
        <p:nvPr/>
      </p:nvGrpSpPr>
      <p:grpSpPr>
        <a:xfrm>
          <a:off x="0" y="0"/>
          <a:ext cx="0" cy="0"/>
          <a:chOff x="0" y="0"/>
          <a:chExt cx="0" cy="0"/>
        </a:xfrm>
      </p:grpSpPr>
      <p:sp>
        <p:nvSpPr>
          <p:cNvPr id="51" name="Google Shape;51;p64"/>
          <p:cNvSpPr txBox="1">
            <a:spLocks noGrp="1"/>
          </p:cNvSpPr>
          <p:nvPr>
            <p:ph type="title"/>
          </p:nvPr>
        </p:nvSpPr>
        <p:spPr>
          <a:xfrm>
            <a:off x="862450" y="3418086"/>
            <a:ext cx="17637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52" name="Google Shape;52;p64"/>
          <p:cNvSpPr txBox="1">
            <a:spLocks noGrp="1"/>
          </p:cNvSpPr>
          <p:nvPr>
            <p:ph type="subTitle" idx="1"/>
          </p:nvPr>
        </p:nvSpPr>
        <p:spPr>
          <a:xfrm>
            <a:off x="424450" y="3659411"/>
            <a:ext cx="2639700" cy="79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53" name="Google Shape;53;p64"/>
          <p:cNvSpPr txBox="1">
            <a:spLocks noGrp="1"/>
          </p:cNvSpPr>
          <p:nvPr>
            <p:ph type="title" idx="2"/>
          </p:nvPr>
        </p:nvSpPr>
        <p:spPr>
          <a:xfrm>
            <a:off x="6525755" y="3418086"/>
            <a:ext cx="17637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54" name="Google Shape;54;p64"/>
          <p:cNvSpPr txBox="1">
            <a:spLocks noGrp="1"/>
          </p:cNvSpPr>
          <p:nvPr>
            <p:ph type="subTitle" idx="3"/>
          </p:nvPr>
        </p:nvSpPr>
        <p:spPr>
          <a:xfrm>
            <a:off x="6087751" y="3659411"/>
            <a:ext cx="2639700" cy="79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55" name="Google Shape;55;p64"/>
          <p:cNvSpPr txBox="1">
            <a:spLocks noGrp="1"/>
          </p:cNvSpPr>
          <p:nvPr>
            <p:ph type="title" idx="4"/>
          </p:nvPr>
        </p:nvSpPr>
        <p:spPr>
          <a:xfrm>
            <a:off x="3690150" y="3418086"/>
            <a:ext cx="17637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None/>
              <a:defRPr sz="1800" b="1">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56" name="Google Shape;56;p64"/>
          <p:cNvSpPr txBox="1">
            <a:spLocks noGrp="1"/>
          </p:cNvSpPr>
          <p:nvPr>
            <p:ph type="subTitle" idx="5"/>
          </p:nvPr>
        </p:nvSpPr>
        <p:spPr>
          <a:xfrm>
            <a:off x="3252148" y="3659411"/>
            <a:ext cx="2639700" cy="79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57" name="Google Shape;57;p64"/>
          <p:cNvSpPr txBox="1">
            <a:spLocks noGrp="1"/>
          </p:cNvSpPr>
          <p:nvPr>
            <p:ph type="title" idx="6"/>
          </p:nvPr>
        </p:nvSpPr>
        <p:spPr>
          <a:xfrm>
            <a:off x="1687950" y="530725"/>
            <a:ext cx="57681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7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5"/>
        </a:solidFill>
        <a:effectLst/>
      </p:bgPr>
    </p:bg>
    <p:spTree>
      <p:nvGrpSpPr>
        <p:cNvPr id="1" name="Shape 58"/>
        <p:cNvGrpSpPr/>
        <p:nvPr/>
      </p:nvGrpSpPr>
      <p:grpSpPr>
        <a:xfrm>
          <a:off x="0" y="0"/>
          <a:ext cx="0" cy="0"/>
          <a:chOff x="0" y="0"/>
          <a:chExt cx="0" cy="0"/>
        </a:xfrm>
      </p:grpSpPr>
      <p:sp>
        <p:nvSpPr>
          <p:cNvPr id="59" name="Google Shape;59;p65"/>
          <p:cNvSpPr/>
          <p:nvPr/>
        </p:nvSpPr>
        <p:spPr>
          <a:xfrm>
            <a:off x="0" y="457200"/>
            <a:ext cx="9144000" cy="46863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65"/>
          <p:cNvSpPr/>
          <p:nvPr/>
        </p:nvSpPr>
        <p:spPr>
          <a:xfrm rot="5400000">
            <a:off x="-64425" y="64350"/>
            <a:ext cx="4243200" cy="41145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65"/>
          <p:cNvSpPr/>
          <p:nvPr/>
        </p:nvSpPr>
        <p:spPr>
          <a:xfrm rot="-5400000" flipH="1">
            <a:off x="4941700" y="26525"/>
            <a:ext cx="4364700" cy="4227600"/>
          </a:xfrm>
          <a:prstGeom prst="rtTriangl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65"/>
          <p:cNvSpPr txBox="1">
            <a:spLocks noGrp="1"/>
          </p:cNvSpPr>
          <p:nvPr>
            <p:ph type="ctrTitle"/>
          </p:nvPr>
        </p:nvSpPr>
        <p:spPr>
          <a:xfrm>
            <a:off x="1690800" y="2470300"/>
            <a:ext cx="5762400" cy="699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8000"/>
              <a:buNone/>
              <a:defRPr sz="3000" b="1">
                <a:solidFill>
                  <a:schemeClr val="lt1"/>
                </a:solidFill>
              </a:defRPr>
            </a:lvl1pPr>
            <a:lvl2pPr lvl="1" algn="ctr">
              <a:lnSpc>
                <a:spcPct val="100000"/>
              </a:lnSpc>
              <a:spcBef>
                <a:spcPts val="0"/>
              </a:spcBef>
              <a:spcAft>
                <a:spcPts val="0"/>
              </a:spcAft>
              <a:buClr>
                <a:schemeClr val="lt1"/>
              </a:buClr>
              <a:buSzPts val="8000"/>
              <a:buNone/>
              <a:defRPr sz="8000" b="1">
                <a:solidFill>
                  <a:schemeClr val="lt1"/>
                </a:solidFill>
              </a:defRPr>
            </a:lvl2pPr>
            <a:lvl3pPr lvl="2" algn="ctr">
              <a:lnSpc>
                <a:spcPct val="100000"/>
              </a:lnSpc>
              <a:spcBef>
                <a:spcPts val="0"/>
              </a:spcBef>
              <a:spcAft>
                <a:spcPts val="0"/>
              </a:spcAft>
              <a:buClr>
                <a:schemeClr val="lt1"/>
              </a:buClr>
              <a:buSzPts val="8000"/>
              <a:buNone/>
              <a:defRPr sz="8000" b="1">
                <a:solidFill>
                  <a:schemeClr val="lt1"/>
                </a:solidFill>
              </a:defRPr>
            </a:lvl3pPr>
            <a:lvl4pPr lvl="3" algn="ctr">
              <a:lnSpc>
                <a:spcPct val="100000"/>
              </a:lnSpc>
              <a:spcBef>
                <a:spcPts val="0"/>
              </a:spcBef>
              <a:spcAft>
                <a:spcPts val="0"/>
              </a:spcAft>
              <a:buClr>
                <a:schemeClr val="lt1"/>
              </a:buClr>
              <a:buSzPts val="8000"/>
              <a:buNone/>
              <a:defRPr sz="8000" b="1">
                <a:solidFill>
                  <a:schemeClr val="lt1"/>
                </a:solidFill>
              </a:defRPr>
            </a:lvl4pPr>
            <a:lvl5pPr lvl="4" algn="ctr">
              <a:lnSpc>
                <a:spcPct val="100000"/>
              </a:lnSpc>
              <a:spcBef>
                <a:spcPts val="0"/>
              </a:spcBef>
              <a:spcAft>
                <a:spcPts val="0"/>
              </a:spcAft>
              <a:buClr>
                <a:schemeClr val="lt1"/>
              </a:buClr>
              <a:buSzPts val="8000"/>
              <a:buNone/>
              <a:defRPr sz="8000" b="1">
                <a:solidFill>
                  <a:schemeClr val="lt1"/>
                </a:solidFill>
              </a:defRPr>
            </a:lvl5pPr>
            <a:lvl6pPr lvl="5" algn="ctr">
              <a:lnSpc>
                <a:spcPct val="100000"/>
              </a:lnSpc>
              <a:spcBef>
                <a:spcPts val="0"/>
              </a:spcBef>
              <a:spcAft>
                <a:spcPts val="0"/>
              </a:spcAft>
              <a:buClr>
                <a:schemeClr val="lt1"/>
              </a:buClr>
              <a:buSzPts val="8000"/>
              <a:buNone/>
              <a:defRPr sz="8000" b="1">
                <a:solidFill>
                  <a:schemeClr val="lt1"/>
                </a:solidFill>
              </a:defRPr>
            </a:lvl6pPr>
            <a:lvl7pPr lvl="6" algn="ctr">
              <a:lnSpc>
                <a:spcPct val="100000"/>
              </a:lnSpc>
              <a:spcBef>
                <a:spcPts val="0"/>
              </a:spcBef>
              <a:spcAft>
                <a:spcPts val="0"/>
              </a:spcAft>
              <a:buClr>
                <a:schemeClr val="lt1"/>
              </a:buClr>
              <a:buSzPts val="8000"/>
              <a:buNone/>
              <a:defRPr sz="8000" b="1">
                <a:solidFill>
                  <a:schemeClr val="lt1"/>
                </a:solidFill>
              </a:defRPr>
            </a:lvl7pPr>
            <a:lvl8pPr lvl="7" algn="ctr">
              <a:lnSpc>
                <a:spcPct val="100000"/>
              </a:lnSpc>
              <a:spcBef>
                <a:spcPts val="0"/>
              </a:spcBef>
              <a:spcAft>
                <a:spcPts val="0"/>
              </a:spcAft>
              <a:buClr>
                <a:schemeClr val="lt1"/>
              </a:buClr>
              <a:buSzPts val="8000"/>
              <a:buNone/>
              <a:defRPr sz="8000" b="1">
                <a:solidFill>
                  <a:schemeClr val="lt1"/>
                </a:solidFill>
              </a:defRPr>
            </a:lvl8pPr>
            <a:lvl9pPr lvl="8" algn="ctr">
              <a:lnSpc>
                <a:spcPct val="100000"/>
              </a:lnSpc>
              <a:spcBef>
                <a:spcPts val="0"/>
              </a:spcBef>
              <a:spcAft>
                <a:spcPts val="0"/>
              </a:spcAft>
              <a:buClr>
                <a:schemeClr val="lt1"/>
              </a:buClr>
              <a:buSzPts val="8000"/>
              <a:buNone/>
              <a:defRPr sz="8000" b="1">
                <a:solidFill>
                  <a:schemeClr val="lt1"/>
                </a:solidFill>
              </a:defRPr>
            </a:lvl9pPr>
          </a:lstStyle>
          <a:p>
            <a:endParaRPr/>
          </a:p>
        </p:txBody>
      </p:sp>
      <p:sp>
        <p:nvSpPr>
          <p:cNvPr id="63" name="Google Shape;63;p65"/>
          <p:cNvSpPr txBox="1">
            <a:spLocks noGrp="1"/>
          </p:cNvSpPr>
          <p:nvPr>
            <p:ph type="subTitle" idx="1"/>
          </p:nvPr>
        </p:nvSpPr>
        <p:spPr>
          <a:xfrm>
            <a:off x="2218725" y="3334300"/>
            <a:ext cx="4706400" cy="799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dos columnas " type="twoColTx">
  <p:cSld name="TITLE_AND_TWO_COLUMNS">
    <p:bg>
      <p:bgPr>
        <a:solidFill>
          <a:schemeClr val="accent5"/>
        </a:solidFill>
        <a:effectLst/>
      </p:bgPr>
    </p:bg>
    <p:spTree>
      <p:nvGrpSpPr>
        <p:cNvPr id="1" name="Shape 64"/>
        <p:cNvGrpSpPr/>
        <p:nvPr/>
      </p:nvGrpSpPr>
      <p:grpSpPr>
        <a:xfrm>
          <a:off x="0" y="0"/>
          <a:ext cx="0" cy="0"/>
          <a:chOff x="0" y="0"/>
          <a:chExt cx="0" cy="0"/>
        </a:xfrm>
      </p:grpSpPr>
      <p:sp>
        <p:nvSpPr>
          <p:cNvPr id="65" name="Google Shape;65;p66"/>
          <p:cNvSpPr txBox="1">
            <a:spLocks noGrp="1"/>
          </p:cNvSpPr>
          <p:nvPr>
            <p:ph type="subTitle" idx="1"/>
          </p:nvPr>
        </p:nvSpPr>
        <p:spPr>
          <a:xfrm>
            <a:off x="833927" y="2641577"/>
            <a:ext cx="3100800" cy="990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66" name="Google Shape;66;p66"/>
          <p:cNvSpPr txBox="1">
            <a:spLocks noGrp="1"/>
          </p:cNvSpPr>
          <p:nvPr>
            <p:ph type="subTitle" idx="2"/>
          </p:nvPr>
        </p:nvSpPr>
        <p:spPr>
          <a:xfrm>
            <a:off x="5209273" y="2641577"/>
            <a:ext cx="3100800" cy="990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67" name="Google Shape;67;p66"/>
          <p:cNvSpPr txBox="1">
            <a:spLocks noGrp="1"/>
          </p:cNvSpPr>
          <p:nvPr>
            <p:ph type="title"/>
          </p:nvPr>
        </p:nvSpPr>
        <p:spPr>
          <a:xfrm>
            <a:off x="1554977" y="1985760"/>
            <a:ext cx="16587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0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
        <p:nvSpPr>
          <p:cNvPr id="68" name="Google Shape;68;p66"/>
          <p:cNvSpPr txBox="1">
            <a:spLocks noGrp="1"/>
          </p:cNvSpPr>
          <p:nvPr>
            <p:ph type="title" idx="3"/>
          </p:nvPr>
        </p:nvSpPr>
        <p:spPr>
          <a:xfrm>
            <a:off x="5930323" y="1985760"/>
            <a:ext cx="1658700" cy="30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000"/>
              <a:buNone/>
              <a:defRPr sz="3000" b="1">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a:endParaRPr/>
          </a:p>
        </p:txBody>
      </p:sp>
      <p:sp>
        <p:nvSpPr>
          <p:cNvPr id="69" name="Google Shape;69;p66"/>
          <p:cNvSpPr/>
          <p:nvPr/>
        </p:nvSpPr>
        <p:spPr>
          <a:xfrm rot="10800000">
            <a:off x="3588450" y="-22625"/>
            <a:ext cx="1967100" cy="8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theme" Target="../theme/theme2.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57"/>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hlink"/>
              </a:buClr>
              <a:buSzPts val="2700"/>
              <a:buFont typeface="Julius Sans One"/>
              <a:buNone/>
              <a:defRPr sz="2700" b="0" i="0" u="none" strike="noStrike" cap="none">
                <a:solidFill>
                  <a:schemeClr val="hlink"/>
                </a:solidFill>
                <a:latin typeface="Julius Sans One"/>
                <a:ea typeface="Julius Sans One"/>
                <a:cs typeface="Julius Sans One"/>
                <a:sym typeface="Julius Sans One"/>
              </a:defRPr>
            </a:lvl1pPr>
            <a:lvl2pPr marR="0" lvl="1"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2pPr>
            <a:lvl3pPr marR="0" lvl="2"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3pPr>
            <a:lvl4pPr marR="0" lvl="3"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4pPr>
            <a:lvl5pPr marR="0" lvl="4"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5pPr>
            <a:lvl6pPr marR="0" lvl="5"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6pPr>
            <a:lvl7pPr marR="0" lvl="6"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7pPr>
            <a:lvl8pPr marR="0" lvl="7"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8pPr>
            <a:lvl9pPr marR="0" lvl="8"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9pPr>
          </a:lstStyle>
          <a:p>
            <a:endParaRPr/>
          </a:p>
        </p:txBody>
      </p:sp>
      <p:sp>
        <p:nvSpPr>
          <p:cNvPr id="7" name="Google Shape;7;p57"/>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1pPr>
            <a:lvl2pPr marL="914400" marR="0" lvl="1" indent="-317500" algn="l" rtl="0">
              <a:lnSpc>
                <a:spcPct val="115000"/>
              </a:lnSpc>
              <a:spcBef>
                <a:spcPts val="160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2pPr>
            <a:lvl3pPr marL="1371600" marR="0" lvl="2" indent="-317500" algn="l" rtl="0">
              <a:lnSpc>
                <a:spcPct val="115000"/>
              </a:lnSpc>
              <a:spcBef>
                <a:spcPts val="160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3pPr>
            <a:lvl4pPr marL="1828800" marR="0" lvl="3" indent="-317500" algn="l" rtl="0">
              <a:lnSpc>
                <a:spcPct val="115000"/>
              </a:lnSpc>
              <a:spcBef>
                <a:spcPts val="160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4pPr>
            <a:lvl5pPr marL="2286000" marR="0" lvl="4" indent="-317500" algn="l" rtl="0">
              <a:lnSpc>
                <a:spcPct val="115000"/>
              </a:lnSpc>
              <a:spcBef>
                <a:spcPts val="160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5pPr>
            <a:lvl6pPr marL="2743200" marR="0" lvl="5" indent="-317500" algn="l" rtl="0">
              <a:lnSpc>
                <a:spcPct val="115000"/>
              </a:lnSpc>
              <a:spcBef>
                <a:spcPts val="160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6pPr>
            <a:lvl7pPr marL="3200400" marR="0" lvl="6" indent="-317500" algn="l" rtl="0">
              <a:lnSpc>
                <a:spcPct val="115000"/>
              </a:lnSpc>
              <a:spcBef>
                <a:spcPts val="160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7pPr>
            <a:lvl8pPr marL="3657600" marR="0" lvl="7" indent="-317500" algn="l" rtl="0">
              <a:lnSpc>
                <a:spcPct val="115000"/>
              </a:lnSpc>
              <a:spcBef>
                <a:spcPts val="160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8pPr>
            <a:lvl9pPr marL="4114800" marR="0" lvl="8" indent="-317500" algn="l" rtl="0">
              <a:lnSpc>
                <a:spcPct val="115000"/>
              </a:lnSpc>
              <a:spcBef>
                <a:spcPts val="1600"/>
              </a:spcBef>
              <a:spcAft>
                <a:spcPts val="160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214"/>
        <p:cNvGrpSpPr/>
        <p:nvPr/>
      </p:nvGrpSpPr>
      <p:grpSpPr>
        <a:xfrm>
          <a:off x="0" y="0"/>
          <a:ext cx="0" cy="0"/>
          <a:chOff x="0" y="0"/>
          <a:chExt cx="0" cy="0"/>
        </a:xfrm>
      </p:grpSpPr>
      <p:sp>
        <p:nvSpPr>
          <p:cNvPr id="215" name="Google Shape;215;gf1fe343c6a_3_0"/>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hlink"/>
              </a:buClr>
              <a:buSzPts val="2700"/>
              <a:buFont typeface="Julius Sans One"/>
              <a:buNone/>
              <a:defRPr sz="2700" b="0" i="0" u="none" strike="noStrike" cap="none">
                <a:solidFill>
                  <a:schemeClr val="hlink"/>
                </a:solidFill>
                <a:latin typeface="Julius Sans One"/>
                <a:ea typeface="Julius Sans One"/>
                <a:cs typeface="Julius Sans One"/>
                <a:sym typeface="Julius Sans One"/>
              </a:defRPr>
            </a:lvl1pPr>
            <a:lvl2pPr marR="0" lvl="1"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2pPr>
            <a:lvl3pPr marR="0" lvl="2"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3pPr>
            <a:lvl4pPr marR="0" lvl="3"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4pPr>
            <a:lvl5pPr marR="0" lvl="4"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5pPr>
            <a:lvl6pPr marR="0" lvl="5"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6pPr>
            <a:lvl7pPr marR="0" lvl="6"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7pPr>
            <a:lvl8pPr marR="0" lvl="7"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8pPr>
            <a:lvl9pPr marR="0" lvl="8" algn="l" rtl="0">
              <a:lnSpc>
                <a:spcPct val="100000"/>
              </a:lnSpc>
              <a:spcBef>
                <a:spcPts val="0"/>
              </a:spcBef>
              <a:spcAft>
                <a:spcPts val="0"/>
              </a:spcAft>
              <a:buClr>
                <a:schemeClr val="hlink"/>
              </a:buClr>
              <a:buSzPts val="3000"/>
              <a:buFont typeface="Julius Sans One"/>
              <a:buNone/>
              <a:defRPr sz="3000" b="0" i="0" u="none" strike="noStrike" cap="none">
                <a:solidFill>
                  <a:schemeClr val="hlink"/>
                </a:solidFill>
                <a:latin typeface="Julius Sans One"/>
                <a:ea typeface="Julius Sans One"/>
                <a:cs typeface="Julius Sans One"/>
                <a:sym typeface="Julius Sans One"/>
              </a:defRPr>
            </a:lvl9pPr>
          </a:lstStyle>
          <a:p>
            <a:endParaRPr/>
          </a:p>
        </p:txBody>
      </p:sp>
      <p:sp>
        <p:nvSpPr>
          <p:cNvPr id="216" name="Google Shape;216;gf1fe343c6a_3_0"/>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1pPr>
            <a:lvl2pPr marL="914400" marR="0" lvl="1" indent="-317500" algn="l" rtl="0">
              <a:lnSpc>
                <a:spcPct val="115000"/>
              </a:lnSpc>
              <a:spcBef>
                <a:spcPts val="160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2pPr>
            <a:lvl3pPr marL="1371600" marR="0" lvl="2" indent="-317500" algn="l" rtl="0">
              <a:lnSpc>
                <a:spcPct val="115000"/>
              </a:lnSpc>
              <a:spcBef>
                <a:spcPts val="160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3pPr>
            <a:lvl4pPr marL="1828800" marR="0" lvl="3" indent="-317500" algn="l" rtl="0">
              <a:lnSpc>
                <a:spcPct val="115000"/>
              </a:lnSpc>
              <a:spcBef>
                <a:spcPts val="160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4pPr>
            <a:lvl5pPr marL="2286000" marR="0" lvl="4" indent="-317500" algn="l" rtl="0">
              <a:lnSpc>
                <a:spcPct val="115000"/>
              </a:lnSpc>
              <a:spcBef>
                <a:spcPts val="160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5pPr>
            <a:lvl6pPr marL="2743200" marR="0" lvl="5" indent="-317500" algn="l" rtl="0">
              <a:lnSpc>
                <a:spcPct val="115000"/>
              </a:lnSpc>
              <a:spcBef>
                <a:spcPts val="160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6pPr>
            <a:lvl7pPr marL="3200400" marR="0" lvl="6" indent="-317500" algn="l" rtl="0">
              <a:lnSpc>
                <a:spcPct val="115000"/>
              </a:lnSpc>
              <a:spcBef>
                <a:spcPts val="160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7pPr>
            <a:lvl8pPr marL="3657600" marR="0" lvl="7" indent="-317500" algn="l" rtl="0">
              <a:lnSpc>
                <a:spcPct val="115000"/>
              </a:lnSpc>
              <a:spcBef>
                <a:spcPts val="1600"/>
              </a:spcBef>
              <a:spcAft>
                <a:spcPts val="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8pPr>
            <a:lvl9pPr marL="4114800" marR="0" lvl="8" indent="-317500" algn="l" rtl="0">
              <a:lnSpc>
                <a:spcPct val="115000"/>
              </a:lnSpc>
              <a:spcBef>
                <a:spcPts val="1600"/>
              </a:spcBef>
              <a:spcAft>
                <a:spcPts val="1600"/>
              </a:spcAft>
              <a:buClr>
                <a:schemeClr val="hlink"/>
              </a:buClr>
              <a:buSzPts val="1400"/>
              <a:buFont typeface="Questrial"/>
              <a:buChar char="■"/>
              <a:defRPr sz="1400" b="0" i="0" u="none" strike="noStrike" cap="none">
                <a:solidFill>
                  <a:schemeClr val="hlink"/>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rchive.ics.uci.edu/ml/datasets/default+of+credit+card+clients" TargetMode="External"/><Relationship Id="rId2" Type="http://schemas.openxmlformats.org/officeDocument/2006/relationships/notesSlide" Target="../notesSlides/notesSlide1.xml"/><Relationship Id="rId1" Type="http://schemas.openxmlformats.org/officeDocument/2006/relationships/slideLayout" Target="../slideLayouts/slideLayout3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5.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5.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5.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hyperlink" Target="https://archive.ics.uci.edu/ml/datasets/default+of+credit+card+client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archive.ics.uci.edu/ml/datasets/default+of+credit+card+client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2.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f1fe343c6a_3_209"/>
          <p:cNvSpPr txBox="1">
            <a:spLocks noGrp="1"/>
          </p:cNvSpPr>
          <p:nvPr>
            <p:ph type="ctrTitle"/>
          </p:nvPr>
        </p:nvSpPr>
        <p:spPr>
          <a:xfrm>
            <a:off x="3881718" y="2288322"/>
            <a:ext cx="5403300" cy="15084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4700"/>
              <a:buNone/>
            </a:pPr>
            <a:r>
              <a:rPr lang="en"/>
              <a:t>DEFAULT OF CREDIT CARD CLIENTS</a:t>
            </a:r>
            <a:endParaRPr/>
          </a:p>
        </p:txBody>
      </p:sp>
      <p:sp>
        <p:nvSpPr>
          <p:cNvPr id="428" name="Google Shape;428;gf1fe343c6a_3_209"/>
          <p:cNvSpPr txBox="1">
            <a:spLocks noGrp="1"/>
          </p:cNvSpPr>
          <p:nvPr>
            <p:ph type="subTitle" idx="1"/>
          </p:nvPr>
        </p:nvSpPr>
        <p:spPr>
          <a:xfrm>
            <a:off x="4299250" y="4154375"/>
            <a:ext cx="4581900" cy="248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solidFill>
                  <a:schemeClr val="accent5"/>
                </a:solidFill>
              </a:rPr>
              <a:t>           Big Data Machine Learning Course-TEAM 15</a:t>
            </a:r>
            <a:endParaRPr>
              <a:solidFill>
                <a:schemeClr val="accent5"/>
              </a:solidFill>
            </a:endParaRPr>
          </a:p>
          <a:p>
            <a:pPr marL="0" lvl="0" indent="0" algn="ctr" rtl="0">
              <a:lnSpc>
                <a:spcPct val="100000"/>
              </a:lnSpc>
              <a:spcBef>
                <a:spcPts val="0"/>
              </a:spcBef>
              <a:spcAft>
                <a:spcPts val="0"/>
              </a:spcAft>
              <a:buSzPts val="2800"/>
              <a:buNone/>
            </a:pPr>
            <a:r>
              <a:rPr lang="en">
                <a:solidFill>
                  <a:schemeClr val="accent5"/>
                </a:solidFill>
              </a:rPr>
              <a:t>NIKITA JINDAL GUHA &amp; NAINA GROVER</a:t>
            </a:r>
            <a:endParaRPr>
              <a:solidFill>
                <a:schemeClr val="accent5"/>
              </a:solidFill>
            </a:endParaRPr>
          </a:p>
          <a:p>
            <a:pPr marL="0" lvl="0" indent="0" algn="ctr" rtl="0">
              <a:lnSpc>
                <a:spcPct val="100000"/>
              </a:lnSpc>
              <a:spcBef>
                <a:spcPts val="0"/>
              </a:spcBef>
              <a:spcAft>
                <a:spcPts val="0"/>
              </a:spcAft>
              <a:buSzPts val="2800"/>
              <a:buNone/>
            </a:pPr>
            <a:endParaRPr>
              <a:solidFill>
                <a:schemeClr val="accent5"/>
              </a:solidFill>
            </a:endParaRPr>
          </a:p>
          <a:p>
            <a:pPr marL="0" lvl="0" indent="0" algn="ctr" rtl="0">
              <a:lnSpc>
                <a:spcPct val="100000"/>
              </a:lnSpc>
              <a:spcBef>
                <a:spcPts val="0"/>
              </a:spcBef>
              <a:spcAft>
                <a:spcPts val="0"/>
              </a:spcAft>
              <a:buSzPts val="2800"/>
              <a:buNone/>
            </a:pPr>
            <a:r>
              <a:rPr lang="en">
                <a:solidFill>
                  <a:schemeClr val="accent5"/>
                </a:solidFill>
              </a:rPr>
              <a:t>Reference: </a:t>
            </a:r>
            <a:r>
              <a:rPr lang="en" sz="1000" u="sng">
                <a:solidFill>
                  <a:schemeClr val="accent5"/>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Default of Credit Card Clients</a:t>
            </a:r>
            <a:endParaRPr>
              <a:solidFill>
                <a:schemeClr val="accent5"/>
              </a:solidFill>
            </a:endParaRPr>
          </a:p>
        </p:txBody>
      </p:sp>
      <p:cxnSp>
        <p:nvCxnSpPr>
          <p:cNvPr id="429" name="Google Shape;429;gf1fe343c6a_3_209"/>
          <p:cNvCxnSpPr/>
          <p:nvPr/>
        </p:nvCxnSpPr>
        <p:spPr>
          <a:xfrm>
            <a:off x="6058425" y="4096655"/>
            <a:ext cx="647100" cy="0"/>
          </a:xfrm>
          <a:prstGeom prst="straightConnector1">
            <a:avLst/>
          </a:prstGeom>
          <a:noFill/>
          <a:ln w="19050" cap="flat" cmpd="sng">
            <a:solidFill>
              <a:schemeClr val="lt1"/>
            </a:solidFill>
            <a:prstDash val="solid"/>
            <a:round/>
            <a:headEnd type="none" w="sm" len="sm"/>
            <a:tailEnd type="none" w="sm" len="sm"/>
          </a:ln>
        </p:spPr>
      </p:cxnSp>
      <p:pic>
        <p:nvPicPr>
          <p:cNvPr id="430" name="Google Shape;430;gf1fe343c6a_3_209"/>
          <p:cNvPicPr preferRelativeResize="0"/>
          <p:nvPr/>
        </p:nvPicPr>
        <p:blipFill>
          <a:blip r:embed="rId4">
            <a:alphaModFix/>
          </a:blip>
          <a:stretch>
            <a:fillRect/>
          </a:stretch>
        </p:blipFill>
        <p:spPr>
          <a:xfrm>
            <a:off x="140900" y="179750"/>
            <a:ext cx="3423450" cy="4783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32"/>
        <p:cNvGrpSpPr/>
        <p:nvPr/>
      </p:nvGrpSpPr>
      <p:grpSpPr>
        <a:xfrm>
          <a:off x="0" y="0"/>
          <a:ext cx="0" cy="0"/>
          <a:chOff x="0" y="0"/>
          <a:chExt cx="0" cy="0"/>
        </a:xfrm>
      </p:grpSpPr>
      <p:sp>
        <p:nvSpPr>
          <p:cNvPr id="533" name="Google Shape;533;gfab65ae425_1_293"/>
          <p:cNvSpPr txBox="1">
            <a:spLocks noGrp="1"/>
          </p:cNvSpPr>
          <p:nvPr>
            <p:ph type="title"/>
          </p:nvPr>
        </p:nvSpPr>
        <p:spPr>
          <a:xfrm>
            <a:off x="429375" y="820300"/>
            <a:ext cx="7920900" cy="30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3400"/>
              <a:t>Model BUILDING</a:t>
            </a:r>
            <a:endParaRPr sz="3400"/>
          </a:p>
          <a:p>
            <a:pPr marL="0" lvl="0" indent="0" algn="ctr" rtl="0">
              <a:lnSpc>
                <a:spcPct val="100000"/>
              </a:lnSpc>
              <a:spcBef>
                <a:spcPts val="0"/>
              </a:spcBef>
              <a:spcAft>
                <a:spcPts val="0"/>
              </a:spcAft>
              <a:buSzPts val="3000"/>
              <a:buNone/>
            </a:pPr>
            <a:endParaRPr sz="3400"/>
          </a:p>
          <a:p>
            <a:pPr marL="0" lvl="0" indent="0" algn="ctr" rtl="0">
              <a:lnSpc>
                <a:spcPct val="100000"/>
              </a:lnSpc>
              <a:spcBef>
                <a:spcPts val="0"/>
              </a:spcBef>
              <a:spcAft>
                <a:spcPts val="0"/>
              </a:spcAft>
              <a:buSzPts val="3000"/>
              <a:buNone/>
            </a:pPr>
            <a:endParaRPr sz="3400"/>
          </a:p>
        </p:txBody>
      </p:sp>
      <p:sp>
        <p:nvSpPr>
          <p:cNvPr id="534" name="Google Shape;534;gfab65ae425_1_293"/>
          <p:cNvSpPr txBox="1"/>
          <p:nvPr/>
        </p:nvSpPr>
        <p:spPr>
          <a:xfrm>
            <a:off x="943575" y="1061550"/>
            <a:ext cx="7406700" cy="4371300"/>
          </a:xfrm>
          <a:prstGeom prst="rect">
            <a:avLst/>
          </a:prstGeom>
          <a:noFill/>
          <a:ln>
            <a:noFill/>
          </a:ln>
        </p:spPr>
        <p:txBody>
          <a:bodyPr spcFirstLastPara="1" wrap="square" lIns="91425" tIns="91425" rIns="91425" bIns="91425" anchor="t" anchorCtr="0">
            <a:spAutoFit/>
          </a:bodyPr>
          <a:lstStyle/>
          <a:p>
            <a:pPr marL="457200" lvl="0" indent="-330200" algn="l" rtl="0">
              <a:lnSpc>
                <a:spcPct val="200000"/>
              </a:lnSpc>
              <a:spcBef>
                <a:spcPts val="0"/>
              </a:spcBef>
              <a:spcAft>
                <a:spcPts val="0"/>
              </a:spcAft>
              <a:buClr>
                <a:schemeClr val="accent5"/>
              </a:buClr>
              <a:buSzPts val="1600"/>
              <a:buFont typeface="Questrial"/>
              <a:buChar char="❖"/>
            </a:pPr>
            <a:r>
              <a:rPr lang="en" sz="1600">
                <a:solidFill>
                  <a:schemeClr val="accent5"/>
                </a:solidFill>
                <a:latin typeface="Questrial"/>
                <a:ea typeface="Questrial"/>
                <a:cs typeface="Questrial"/>
                <a:sym typeface="Questrial"/>
              </a:rPr>
              <a:t>Logistic Regression</a:t>
            </a:r>
            <a:endParaRPr sz="1600">
              <a:solidFill>
                <a:schemeClr val="accent5"/>
              </a:solidFill>
              <a:latin typeface="Questrial"/>
              <a:ea typeface="Questrial"/>
              <a:cs typeface="Questrial"/>
              <a:sym typeface="Questrial"/>
            </a:endParaRPr>
          </a:p>
          <a:p>
            <a:pPr marL="457200" lvl="0" indent="-330200" algn="l" rtl="0">
              <a:lnSpc>
                <a:spcPct val="200000"/>
              </a:lnSpc>
              <a:spcBef>
                <a:spcPts val="0"/>
              </a:spcBef>
              <a:spcAft>
                <a:spcPts val="0"/>
              </a:spcAft>
              <a:buClr>
                <a:schemeClr val="accent5"/>
              </a:buClr>
              <a:buSzPts val="1600"/>
              <a:buFont typeface="Questrial"/>
              <a:buChar char="❖"/>
            </a:pPr>
            <a:r>
              <a:rPr lang="en" sz="1600">
                <a:solidFill>
                  <a:schemeClr val="accent5"/>
                </a:solidFill>
                <a:latin typeface="Questrial"/>
                <a:ea typeface="Questrial"/>
                <a:cs typeface="Questrial"/>
                <a:sym typeface="Questrial"/>
              </a:rPr>
              <a:t>Naive Bayes</a:t>
            </a:r>
            <a:endParaRPr sz="1600">
              <a:solidFill>
                <a:schemeClr val="accent5"/>
              </a:solidFill>
              <a:latin typeface="Questrial"/>
              <a:ea typeface="Questrial"/>
              <a:cs typeface="Questrial"/>
              <a:sym typeface="Questrial"/>
            </a:endParaRPr>
          </a:p>
          <a:p>
            <a:pPr marL="457200" lvl="0" indent="-330200" algn="l" rtl="0">
              <a:lnSpc>
                <a:spcPct val="200000"/>
              </a:lnSpc>
              <a:spcBef>
                <a:spcPts val="0"/>
              </a:spcBef>
              <a:spcAft>
                <a:spcPts val="0"/>
              </a:spcAft>
              <a:buClr>
                <a:schemeClr val="accent5"/>
              </a:buClr>
              <a:buSzPts val="1600"/>
              <a:buFont typeface="Questrial"/>
              <a:buChar char="❖"/>
            </a:pPr>
            <a:r>
              <a:rPr lang="en" sz="1600">
                <a:solidFill>
                  <a:schemeClr val="accent5"/>
                </a:solidFill>
                <a:latin typeface="Questrial"/>
                <a:ea typeface="Questrial"/>
                <a:cs typeface="Questrial"/>
                <a:sym typeface="Questrial"/>
              </a:rPr>
              <a:t>K-Nearest Neighbours</a:t>
            </a:r>
            <a:endParaRPr sz="1600">
              <a:solidFill>
                <a:schemeClr val="accent5"/>
              </a:solidFill>
              <a:latin typeface="Questrial"/>
              <a:ea typeface="Questrial"/>
              <a:cs typeface="Questrial"/>
              <a:sym typeface="Questrial"/>
            </a:endParaRPr>
          </a:p>
          <a:p>
            <a:pPr marL="457200" lvl="0" indent="-330200" algn="l" rtl="0">
              <a:lnSpc>
                <a:spcPct val="200000"/>
              </a:lnSpc>
              <a:spcBef>
                <a:spcPts val="0"/>
              </a:spcBef>
              <a:spcAft>
                <a:spcPts val="0"/>
              </a:spcAft>
              <a:buClr>
                <a:schemeClr val="accent5"/>
              </a:buClr>
              <a:buSzPts val="1600"/>
              <a:buFont typeface="Questrial"/>
              <a:buChar char="❖"/>
            </a:pPr>
            <a:r>
              <a:rPr lang="en" sz="1600">
                <a:solidFill>
                  <a:schemeClr val="accent5"/>
                </a:solidFill>
                <a:latin typeface="Questrial"/>
                <a:ea typeface="Questrial"/>
                <a:cs typeface="Questrial"/>
                <a:sym typeface="Questrial"/>
              </a:rPr>
              <a:t>Decision Tree</a:t>
            </a:r>
            <a:endParaRPr sz="1600">
              <a:solidFill>
                <a:schemeClr val="accent5"/>
              </a:solidFill>
              <a:latin typeface="Questrial"/>
              <a:ea typeface="Questrial"/>
              <a:cs typeface="Questrial"/>
              <a:sym typeface="Questrial"/>
            </a:endParaRPr>
          </a:p>
          <a:p>
            <a:pPr marL="457200" lvl="0" indent="-330200" algn="l" rtl="0">
              <a:lnSpc>
                <a:spcPct val="200000"/>
              </a:lnSpc>
              <a:spcBef>
                <a:spcPts val="0"/>
              </a:spcBef>
              <a:spcAft>
                <a:spcPts val="0"/>
              </a:spcAft>
              <a:buClr>
                <a:schemeClr val="accent5"/>
              </a:buClr>
              <a:buSzPts val="1600"/>
              <a:buFont typeface="Questrial"/>
              <a:buChar char="❖"/>
            </a:pPr>
            <a:r>
              <a:rPr lang="en" sz="1600">
                <a:solidFill>
                  <a:schemeClr val="accent5"/>
                </a:solidFill>
                <a:latin typeface="Questrial"/>
                <a:ea typeface="Questrial"/>
                <a:cs typeface="Questrial"/>
                <a:sym typeface="Questrial"/>
              </a:rPr>
              <a:t>Random Forest</a:t>
            </a:r>
            <a:endParaRPr sz="1600">
              <a:solidFill>
                <a:schemeClr val="accent5"/>
              </a:solidFill>
              <a:latin typeface="Questrial"/>
              <a:ea typeface="Questrial"/>
              <a:cs typeface="Questrial"/>
              <a:sym typeface="Questrial"/>
            </a:endParaRPr>
          </a:p>
          <a:p>
            <a:pPr marL="457200" lvl="0" indent="-330200" algn="l" rtl="0">
              <a:lnSpc>
                <a:spcPct val="200000"/>
              </a:lnSpc>
              <a:spcBef>
                <a:spcPts val="0"/>
              </a:spcBef>
              <a:spcAft>
                <a:spcPts val="0"/>
              </a:spcAft>
              <a:buClr>
                <a:schemeClr val="accent5"/>
              </a:buClr>
              <a:buSzPts val="1600"/>
              <a:buFont typeface="Questrial"/>
              <a:buChar char="❖"/>
            </a:pPr>
            <a:r>
              <a:rPr lang="en" sz="1600">
                <a:solidFill>
                  <a:schemeClr val="accent5"/>
                </a:solidFill>
                <a:latin typeface="Questrial"/>
                <a:ea typeface="Questrial"/>
                <a:cs typeface="Questrial"/>
                <a:sym typeface="Questrial"/>
              </a:rPr>
              <a:t>AdaBoost Classifier</a:t>
            </a:r>
            <a:endParaRPr sz="1600">
              <a:solidFill>
                <a:schemeClr val="accent5"/>
              </a:solidFill>
              <a:latin typeface="Questrial"/>
              <a:ea typeface="Questrial"/>
              <a:cs typeface="Questrial"/>
              <a:sym typeface="Questrial"/>
            </a:endParaRPr>
          </a:p>
          <a:p>
            <a:pPr marL="457200" lvl="0" indent="-330200" algn="l" rtl="0">
              <a:lnSpc>
                <a:spcPct val="200000"/>
              </a:lnSpc>
              <a:spcBef>
                <a:spcPts val="0"/>
              </a:spcBef>
              <a:spcAft>
                <a:spcPts val="0"/>
              </a:spcAft>
              <a:buClr>
                <a:schemeClr val="accent5"/>
              </a:buClr>
              <a:buSzPts val="1600"/>
              <a:buFont typeface="Questrial"/>
              <a:buChar char="❖"/>
            </a:pPr>
            <a:r>
              <a:rPr lang="en" sz="1600">
                <a:solidFill>
                  <a:schemeClr val="accent5"/>
                </a:solidFill>
                <a:latin typeface="Questrial"/>
                <a:ea typeface="Questrial"/>
                <a:cs typeface="Questrial"/>
                <a:sym typeface="Questrial"/>
              </a:rPr>
              <a:t>GradientBoosting Classifier</a:t>
            </a:r>
            <a:endParaRPr sz="1600">
              <a:solidFill>
                <a:schemeClr val="accent5"/>
              </a:solidFill>
              <a:latin typeface="Questrial"/>
              <a:ea typeface="Questrial"/>
              <a:cs typeface="Questrial"/>
              <a:sym typeface="Questrial"/>
            </a:endParaRPr>
          </a:p>
          <a:p>
            <a:pPr marL="457200" lvl="0" indent="-330200" algn="l" rtl="0">
              <a:lnSpc>
                <a:spcPct val="200000"/>
              </a:lnSpc>
              <a:spcBef>
                <a:spcPts val="0"/>
              </a:spcBef>
              <a:spcAft>
                <a:spcPts val="0"/>
              </a:spcAft>
              <a:buClr>
                <a:schemeClr val="accent5"/>
              </a:buClr>
              <a:buSzPts val="1600"/>
              <a:buFont typeface="Questrial"/>
              <a:buChar char="❖"/>
            </a:pPr>
            <a:r>
              <a:rPr lang="en" sz="1600">
                <a:solidFill>
                  <a:schemeClr val="accent5"/>
                </a:solidFill>
                <a:latin typeface="Questrial"/>
                <a:ea typeface="Questrial"/>
                <a:cs typeface="Questrial"/>
                <a:sym typeface="Questrial"/>
              </a:rPr>
              <a:t>XGBoost Classifier</a:t>
            </a:r>
            <a:endParaRPr sz="1600">
              <a:solidFill>
                <a:schemeClr val="accent5"/>
              </a:solidFill>
              <a:latin typeface="Questrial"/>
              <a:ea typeface="Questrial"/>
              <a:cs typeface="Questrial"/>
              <a:sym typeface="Questrial"/>
            </a:endParaRPr>
          </a:p>
          <a:p>
            <a:pPr marL="0" lvl="0" indent="0" algn="l" rtl="0">
              <a:lnSpc>
                <a:spcPct val="200000"/>
              </a:lnSpc>
              <a:spcBef>
                <a:spcPts val="0"/>
              </a:spcBef>
              <a:spcAft>
                <a:spcPts val="0"/>
              </a:spcAft>
              <a:buNone/>
            </a:pPr>
            <a:endParaRPr sz="1600">
              <a:solidFill>
                <a:schemeClr val="accent5"/>
              </a:solidFill>
              <a:latin typeface="Questrial"/>
              <a:ea typeface="Questrial"/>
              <a:cs typeface="Questrial"/>
              <a:sym typeface="Questrial"/>
            </a:endParaRPr>
          </a:p>
        </p:txBody>
      </p:sp>
      <p:cxnSp>
        <p:nvCxnSpPr>
          <p:cNvPr id="535" name="Google Shape;535;gfab65ae425_1_293"/>
          <p:cNvCxnSpPr/>
          <p:nvPr/>
        </p:nvCxnSpPr>
        <p:spPr>
          <a:xfrm>
            <a:off x="2733125" y="862420"/>
            <a:ext cx="3472500"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39"/>
        <p:cNvGrpSpPr/>
        <p:nvPr/>
      </p:nvGrpSpPr>
      <p:grpSpPr>
        <a:xfrm>
          <a:off x="0" y="0"/>
          <a:ext cx="0" cy="0"/>
          <a:chOff x="0" y="0"/>
          <a:chExt cx="0" cy="0"/>
        </a:xfrm>
      </p:grpSpPr>
      <p:sp>
        <p:nvSpPr>
          <p:cNvPr id="540" name="Google Shape;540;gfab64a7ffe_0_1"/>
          <p:cNvSpPr txBox="1">
            <a:spLocks noGrp="1"/>
          </p:cNvSpPr>
          <p:nvPr>
            <p:ph type="subTitle" idx="1"/>
          </p:nvPr>
        </p:nvSpPr>
        <p:spPr>
          <a:xfrm>
            <a:off x="344477" y="3763102"/>
            <a:ext cx="3100800" cy="99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050"/>
              <a:t>Overall Train Accuracy 0.7781904761904762</a:t>
            </a:r>
            <a:endParaRPr sz="1050"/>
          </a:p>
          <a:p>
            <a:pPr marL="0" lvl="0" indent="0" algn="l" rtl="0">
              <a:lnSpc>
                <a:spcPct val="100000"/>
              </a:lnSpc>
              <a:spcBef>
                <a:spcPts val="0"/>
              </a:spcBef>
              <a:spcAft>
                <a:spcPts val="0"/>
              </a:spcAft>
              <a:buSzPts val="1400"/>
              <a:buNone/>
            </a:pPr>
            <a:r>
              <a:rPr lang="en" sz="1050"/>
              <a:t>Train AUC Score 0.6566949665965613</a:t>
            </a:r>
            <a:endParaRPr sz="1050"/>
          </a:p>
          <a:p>
            <a:pPr marL="0" lvl="0" indent="0" algn="l" rtl="0">
              <a:lnSpc>
                <a:spcPct val="100000"/>
              </a:lnSpc>
              <a:spcBef>
                <a:spcPts val="0"/>
              </a:spcBef>
              <a:spcAft>
                <a:spcPts val="0"/>
              </a:spcAft>
              <a:buSzPts val="1400"/>
              <a:buNone/>
            </a:pPr>
            <a:r>
              <a:rPr lang="en" sz="1050"/>
              <a:t>Overall Test Accuracy 0.7787777777777778</a:t>
            </a:r>
            <a:endParaRPr sz="1050"/>
          </a:p>
          <a:p>
            <a:pPr marL="0" lvl="0" indent="0" algn="l" rtl="0">
              <a:lnSpc>
                <a:spcPct val="100000"/>
              </a:lnSpc>
              <a:spcBef>
                <a:spcPts val="0"/>
              </a:spcBef>
              <a:spcAft>
                <a:spcPts val="0"/>
              </a:spcAft>
              <a:buNone/>
            </a:pPr>
            <a:r>
              <a:rPr lang="en" sz="1050"/>
              <a:t>Test AUC Score 0.6437886525890978</a:t>
            </a:r>
            <a:endParaRPr sz="1050"/>
          </a:p>
          <a:p>
            <a:pPr marL="0" lvl="0" indent="0" algn="l" rtl="0">
              <a:lnSpc>
                <a:spcPct val="100000"/>
              </a:lnSpc>
              <a:spcBef>
                <a:spcPts val="0"/>
              </a:spcBef>
              <a:spcAft>
                <a:spcPts val="0"/>
              </a:spcAft>
              <a:buSzPts val="1400"/>
              <a:buNone/>
            </a:pPr>
            <a:endParaRPr sz="1050"/>
          </a:p>
        </p:txBody>
      </p:sp>
      <p:sp>
        <p:nvSpPr>
          <p:cNvPr id="541" name="Google Shape;541;gfab64a7ffe_0_1"/>
          <p:cNvSpPr txBox="1">
            <a:spLocks noGrp="1"/>
          </p:cNvSpPr>
          <p:nvPr>
            <p:ph type="subTitle" idx="2"/>
          </p:nvPr>
        </p:nvSpPr>
        <p:spPr>
          <a:xfrm>
            <a:off x="4908873" y="3763102"/>
            <a:ext cx="3100800" cy="99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050"/>
              <a:t>Overall Train Accuracy 0.6180984408437786</a:t>
            </a:r>
            <a:endParaRPr sz="1050"/>
          </a:p>
          <a:p>
            <a:pPr marL="0" lvl="0" indent="0" algn="l" rtl="0">
              <a:lnSpc>
                <a:spcPct val="100000"/>
              </a:lnSpc>
              <a:spcBef>
                <a:spcPts val="0"/>
              </a:spcBef>
              <a:spcAft>
                <a:spcPts val="0"/>
              </a:spcAft>
              <a:buSzPts val="1400"/>
              <a:buNone/>
            </a:pPr>
            <a:r>
              <a:rPr lang="en" sz="1050"/>
              <a:t>Train AUC Score 0.6571368784593513</a:t>
            </a:r>
            <a:endParaRPr sz="1050"/>
          </a:p>
          <a:p>
            <a:pPr marL="0" lvl="0" indent="0" algn="l" rtl="0">
              <a:lnSpc>
                <a:spcPct val="100000"/>
              </a:lnSpc>
              <a:spcBef>
                <a:spcPts val="0"/>
              </a:spcBef>
              <a:spcAft>
                <a:spcPts val="0"/>
              </a:spcAft>
              <a:buSzPts val="1400"/>
              <a:buNone/>
            </a:pPr>
            <a:r>
              <a:rPr lang="en" sz="1050"/>
              <a:t>Overall Test Accuracy 0.6541111111111111</a:t>
            </a:r>
            <a:endParaRPr sz="1050"/>
          </a:p>
          <a:p>
            <a:pPr marL="0" lvl="0" indent="0" algn="l" rtl="0">
              <a:lnSpc>
                <a:spcPct val="100000"/>
              </a:lnSpc>
              <a:spcBef>
                <a:spcPts val="0"/>
              </a:spcBef>
              <a:spcAft>
                <a:spcPts val="0"/>
              </a:spcAft>
              <a:buNone/>
            </a:pPr>
            <a:r>
              <a:rPr lang="en" sz="1050"/>
              <a:t>Test AUC Score 0.6421998221559007</a:t>
            </a:r>
            <a:endParaRPr sz="1050"/>
          </a:p>
          <a:p>
            <a:pPr marL="0" lvl="0" indent="0" algn="l" rtl="0">
              <a:lnSpc>
                <a:spcPct val="100000"/>
              </a:lnSpc>
              <a:spcBef>
                <a:spcPts val="0"/>
              </a:spcBef>
              <a:spcAft>
                <a:spcPts val="0"/>
              </a:spcAft>
              <a:buSzPts val="1400"/>
              <a:buNone/>
            </a:pPr>
            <a:endParaRPr sz="1050"/>
          </a:p>
        </p:txBody>
      </p:sp>
      <p:sp>
        <p:nvSpPr>
          <p:cNvPr id="542" name="Google Shape;542;gfab64a7ffe_0_1"/>
          <p:cNvSpPr txBox="1">
            <a:spLocks noGrp="1"/>
          </p:cNvSpPr>
          <p:nvPr>
            <p:ph type="title"/>
          </p:nvPr>
        </p:nvSpPr>
        <p:spPr>
          <a:xfrm>
            <a:off x="2190125" y="929775"/>
            <a:ext cx="4790400" cy="30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2700"/>
              <a:t>Logistic regression</a:t>
            </a:r>
            <a:endParaRPr sz="2700"/>
          </a:p>
        </p:txBody>
      </p:sp>
      <p:cxnSp>
        <p:nvCxnSpPr>
          <p:cNvPr id="543" name="Google Shape;543;gfab64a7ffe_0_1"/>
          <p:cNvCxnSpPr/>
          <p:nvPr/>
        </p:nvCxnSpPr>
        <p:spPr>
          <a:xfrm>
            <a:off x="4261777" y="1311645"/>
            <a:ext cx="647100" cy="0"/>
          </a:xfrm>
          <a:prstGeom prst="straightConnector1">
            <a:avLst/>
          </a:prstGeom>
          <a:noFill/>
          <a:ln w="19050" cap="flat" cmpd="sng">
            <a:solidFill>
              <a:schemeClr val="dk1"/>
            </a:solidFill>
            <a:prstDash val="solid"/>
            <a:round/>
            <a:headEnd type="none" w="sm" len="sm"/>
            <a:tailEnd type="none" w="sm" len="sm"/>
          </a:ln>
        </p:spPr>
      </p:cxnSp>
      <p:cxnSp>
        <p:nvCxnSpPr>
          <p:cNvPr id="544" name="Google Shape;544;gfab64a7ffe_0_1"/>
          <p:cNvCxnSpPr/>
          <p:nvPr/>
        </p:nvCxnSpPr>
        <p:spPr>
          <a:xfrm flipH="1">
            <a:off x="4578875" y="1664075"/>
            <a:ext cx="12900" cy="2687700"/>
          </a:xfrm>
          <a:prstGeom prst="straightConnector1">
            <a:avLst/>
          </a:prstGeom>
          <a:noFill/>
          <a:ln w="19050" cap="flat" cmpd="sng">
            <a:solidFill>
              <a:schemeClr val="dk1"/>
            </a:solidFill>
            <a:prstDash val="solid"/>
            <a:round/>
            <a:headEnd type="none" w="sm" len="sm"/>
            <a:tailEnd type="none" w="sm" len="sm"/>
          </a:ln>
        </p:spPr>
      </p:cxnSp>
      <p:sp>
        <p:nvSpPr>
          <p:cNvPr id="545" name="Google Shape;545;gfab64a7ffe_0_1"/>
          <p:cNvSpPr txBox="1">
            <a:spLocks noGrp="1"/>
          </p:cNvSpPr>
          <p:nvPr>
            <p:ph type="title"/>
          </p:nvPr>
        </p:nvSpPr>
        <p:spPr>
          <a:xfrm>
            <a:off x="955224" y="1356925"/>
            <a:ext cx="2379900" cy="30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2200" b="0">
                <a:latin typeface="Didact Gothic"/>
                <a:ea typeface="Didact Gothic"/>
                <a:cs typeface="Didact Gothic"/>
                <a:sym typeface="Didact Gothic"/>
              </a:rPr>
              <a:t>Normal Sampling</a:t>
            </a:r>
            <a:endParaRPr sz="2200" b="0">
              <a:latin typeface="Didact Gothic"/>
              <a:ea typeface="Didact Gothic"/>
              <a:cs typeface="Didact Gothic"/>
              <a:sym typeface="Didact Gothic"/>
            </a:endParaRPr>
          </a:p>
        </p:txBody>
      </p:sp>
      <p:sp>
        <p:nvSpPr>
          <p:cNvPr id="546" name="Google Shape;546;gfab64a7ffe_0_1"/>
          <p:cNvSpPr txBox="1">
            <a:spLocks noGrp="1"/>
          </p:cNvSpPr>
          <p:nvPr>
            <p:ph type="title"/>
          </p:nvPr>
        </p:nvSpPr>
        <p:spPr>
          <a:xfrm>
            <a:off x="5642287" y="1445125"/>
            <a:ext cx="2379900" cy="30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2200" b="0">
                <a:latin typeface="Didact Gothic"/>
                <a:ea typeface="Didact Gothic"/>
                <a:cs typeface="Didact Gothic"/>
                <a:sym typeface="Didact Gothic"/>
              </a:rPr>
              <a:t>SMOTE</a:t>
            </a:r>
            <a:endParaRPr sz="2200" b="0">
              <a:latin typeface="Didact Gothic"/>
              <a:ea typeface="Didact Gothic"/>
              <a:cs typeface="Didact Gothic"/>
              <a:sym typeface="Didact Gothic"/>
            </a:endParaRPr>
          </a:p>
        </p:txBody>
      </p:sp>
      <p:sp>
        <p:nvSpPr>
          <p:cNvPr id="547" name="Google Shape;547;gfab64a7ffe_0_1"/>
          <p:cNvSpPr txBox="1"/>
          <p:nvPr/>
        </p:nvSpPr>
        <p:spPr>
          <a:xfrm>
            <a:off x="1118675" y="4760925"/>
            <a:ext cx="8000100" cy="315600"/>
          </a:xfrm>
          <a:prstGeom prst="rect">
            <a:avLst/>
          </a:prstGeom>
          <a:noFill/>
          <a:ln>
            <a:noFill/>
          </a:ln>
        </p:spPr>
        <p:txBody>
          <a:bodyPr spcFirstLastPara="1" wrap="square" lIns="91425" tIns="91425" rIns="91425" bIns="91425" anchor="t" anchorCtr="0">
            <a:spAutoFit/>
          </a:bodyPr>
          <a:lstStyle/>
          <a:p>
            <a:pPr marL="0" marR="0" lvl="0" indent="0" algn="l" rtl="0">
              <a:lnSpc>
                <a:spcPct val="140000"/>
              </a:lnSpc>
              <a:spcBef>
                <a:spcPts val="1200"/>
              </a:spcBef>
              <a:spcAft>
                <a:spcPts val="200"/>
              </a:spcAft>
              <a:buNone/>
            </a:pPr>
            <a:r>
              <a:rPr lang="en" sz="850" b="1" i="1">
                <a:solidFill>
                  <a:srgbClr val="4A86E8"/>
                </a:solidFill>
                <a:highlight>
                  <a:schemeClr val="accent5"/>
                </a:highlight>
                <a:latin typeface="Didact Gothic"/>
                <a:ea typeface="Didact Gothic"/>
                <a:cs typeface="Didact Gothic"/>
                <a:sym typeface="Didact Gothic"/>
              </a:rPr>
              <a:t>The best AUC score for Logistic Regression is seen in Normal sampling data with a Test AUC score of 0.64 and K-fold score of 0.615</a:t>
            </a:r>
            <a:endParaRPr sz="850" b="1" i="1">
              <a:solidFill>
                <a:srgbClr val="4A86E8"/>
              </a:solidFill>
              <a:highlight>
                <a:schemeClr val="accent5"/>
              </a:highlight>
              <a:latin typeface="Didact Gothic"/>
              <a:ea typeface="Didact Gothic"/>
              <a:cs typeface="Didact Gothic"/>
              <a:sym typeface="Didact Gothic"/>
            </a:endParaRPr>
          </a:p>
        </p:txBody>
      </p:sp>
      <p:pic>
        <p:nvPicPr>
          <p:cNvPr id="548" name="Google Shape;548;gfab64a7ffe_0_1"/>
          <p:cNvPicPr preferRelativeResize="0"/>
          <p:nvPr/>
        </p:nvPicPr>
        <p:blipFill>
          <a:blip r:embed="rId3">
            <a:alphaModFix/>
          </a:blip>
          <a:stretch>
            <a:fillRect/>
          </a:stretch>
        </p:blipFill>
        <p:spPr>
          <a:xfrm>
            <a:off x="304800" y="1839888"/>
            <a:ext cx="3788099" cy="1770812"/>
          </a:xfrm>
          <a:prstGeom prst="rect">
            <a:avLst/>
          </a:prstGeom>
          <a:noFill/>
          <a:ln>
            <a:noFill/>
          </a:ln>
        </p:spPr>
      </p:pic>
      <p:pic>
        <p:nvPicPr>
          <p:cNvPr id="549" name="Google Shape;549;gfab64a7ffe_0_1"/>
          <p:cNvPicPr preferRelativeResize="0"/>
          <p:nvPr/>
        </p:nvPicPr>
        <p:blipFill>
          <a:blip r:embed="rId4">
            <a:alphaModFix/>
          </a:blip>
          <a:stretch>
            <a:fillRect/>
          </a:stretch>
        </p:blipFill>
        <p:spPr>
          <a:xfrm>
            <a:off x="4896575" y="1906225"/>
            <a:ext cx="3688715" cy="17044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53"/>
        <p:cNvGrpSpPr/>
        <p:nvPr/>
      </p:nvGrpSpPr>
      <p:grpSpPr>
        <a:xfrm>
          <a:off x="0" y="0"/>
          <a:ext cx="0" cy="0"/>
          <a:chOff x="0" y="0"/>
          <a:chExt cx="0" cy="0"/>
        </a:xfrm>
      </p:grpSpPr>
      <p:sp>
        <p:nvSpPr>
          <p:cNvPr id="554" name="Google Shape;554;gfab65ae425_1_100"/>
          <p:cNvSpPr txBox="1">
            <a:spLocks noGrp="1"/>
          </p:cNvSpPr>
          <p:nvPr>
            <p:ph type="subTitle" idx="1"/>
          </p:nvPr>
        </p:nvSpPr>
        <p:spPr>
          <a:xfrm>
            <a:off x="344477" y="3763102"/>
            <a:ext cx="3100800" cy="99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050"/>
              <a:t>Overall Train Accuracy 0.8318095238095238</a:t>
            </a:r>
            <a:endParaRPr sz="1050"/>
          </a:p>
          <a:p>
            <a:pPr marL="0" lvl="0" indent="0" algn="l" rtl="0">
              <a:lnSpc>
                <a:spcPct val="100000"/>
              </a:lnSpc>
              <a:spcBef>
                <a:spcPts val="0"/>
              </a:spcBef>
              <a:spcAft>
                <a:spcPts val="0"/>
              </a:spcAft>
              <a:buSzPts val="1400"/>
              <a:buNone/>
            </a:pPr>
            <a:r>
              <a:rPr lang="en" sz="1050"/>
              <a:t>Train AUC Score 0.8167430915054468</a:t>
            </a:r>
            <a:endParaRPr sz="1050"/>
          </a:p>
          <a:p>
            <a:pPr marL="0" lvl="0" indent="0" algn="l" rtl="0">
              <a:lnSpc>
                <a:spcPct val="100000"/>
              </a:lnSpc>
              <a:spcBef>
                <a:spcPts val="0"/>
              </a:spcBef>
              <a:spcAft>
                <a:spcPts val="0"/>
              </a:spcAft>
              <a:buSzPts val="1400"/>
              <a:buNone/>
            </a:pPr>
            <a:r>
              <a:rPr lang="en" sz="1050"/>
              <a:t>Overall Test Accuracy 0.8183333333333334</a:t>
            </a:r>
            <a:endParaRPr sz="1050"/>
          </a:p>
          <a:p>
            <a:pPr marL="0" lvl="0" indent="0" algn="l" rtl="0">
              <a:lnSpc>
                <a:spcPct val="170000"/>
              </a:lnSpc>
              <a:spcBef>
                <a:spcPts val="0"/>
              </a:spcBef>
              <a:spcAft>
                <a:spcPts val="0"/>
              </a:spcAft>
              <a:buNone/>
            </a:pPr>
            <a:r>
              <a:rPr lang="en" sz="1050"/>
              <a:t>Test AUC Score 0.7808003041794797</a:t>
            </a:r>
            <a:endParaRPr sz="1050"/>
          </a:p>
          <a:p>
            <a:pPr marL="0" marR="0" lvl="0" indent="0" algn="l" rtl="0">
              <a:lnSpc>
                <a:spcPct val="140000"/>
              </a:lnSpc>
              <a:spcBef>
                <a:spcPts val="1200"/>
              </a:spcBef>
              <a:spcAft>
                <a:spcPts val="200"/>
              </a:spcAft>
              <a:buNone/>
            </a:pPr>
            <a:endParaRPr sz="1050" b="1" i="1">
              <a:solidFill>
                <a:srgbClr val="4A86E8"/>
              </a:solidFill>
              <a:highlight>
                <a:schemeClr val="accent5"/>
              </a:highlight>
            </a:endParaRPr>
          </a:p>
        </p:txBody>
      </p:sp>
      <p:sp>
        <p:nvSpPr>
          <p:cNvPr id="555" name="Google Shape;555;gfab65ae425_1_100"/>
          <p:cNvSpPr txBox="1">
            <a:spLocks noGrp="1"/>
          </p:cNvSpPr>
          <p:nvPr>
            <p:ph type="subTitle" idx="2"/>
          </p:nvPr>
        </p:nvSpPr>
        <p:spPr>
          <a:xfrm>
            <a:off x="4908873" y="3807302"/>
            <a:ext cx="3100800" cy="99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050"/>
              <a:t>Overall Train Accuracy 0.9972179761540814</a:t>
            </a:r>
            <a:endParaRPr sz="1050"/>
          </a:p>
          <a:p>
            <a:pPr marL="0" lvl="0" indent="0" algn="l" rtl="0">
              <a:lnSpc>
                <a:spcPct val="100000"/>
              </a:lnSpc>
              <a:spcBef>
                <a:spcPts val="0"/>
              </a:spcBef>
              <a:spcAft>
                <a:spcPts val="0"/>
              </a:spcAft>
              <a:buSzPts val="1400"/>
              <a:buNone/>
            </a:pPr>
            <a:r>
              <a:rPr lang="en" sz="1050"/>
              <a:t>Train AUC Score 0.9999721088232552</a:t>
            </a:r>
            <a:endParaRPr sz="1050"/>
          </a:p>
          <a:p>
            <a:pPr marL="0" lvl="0" indent="0" algn="l" rtl="0">
              <a:lnSpc>
                <a:spcPct val="100000"/>
              </a:lnSpc>
              <a:spcBef>
                <a:spcPts val="0"/>
              </a:spcBef>
              <a:spcAft>
                <a:spcPts val="0"/>
              </a:spcAft>
              <a:buSzPts val="1400"/>
              <a:buNone/>
            </a:pPr>
            <a:r>
              <a:rPr lang="en" sz="1050"/>
              <a:t>Overall Test Accuracy 0.8018888888888889</a:t>
            </a:r>
            <a:endParaRPr sz="1050"/>
          </a:p>
          <a:p>
            <a:pPr marL="0" lvl="0" indent="0" algn="l" rtl="0">
              <a:lnSpc>
                <a:spcPct val="170000"/>
              </a:lnSpc>
              <a:spcBef>
                <a:spcPts val="0"/>
              </a:spcBef>
              <a:spcAft>
                <a:spcPts val="0"/>
              </a:spcAft>
              <a:buNone/>
            </a:pPr>
            <a:r>
              <a:rPr lang="en" sz="1050"/>
              <a:t>Test AUC Score 0.7553226930231555</a:t>
            </a:r>
            <a:endParaRPr sz="1050"/>
          </a:p>
          <a:p>
            <a:pPr marL="0" lvl="0" indent="0" algn="l" rtl="0">
              <a:lnSpc>
                <a:spcPct val="100000"/>
              </a:lnSpc>
              <a:spcBef>
                <a:spcPts val="0"/>
              </a:spcBef>
              <a:spcAft>
                <a:spcPts val="0"/>
              </a:spcAft>
              <a:buSzPts val="1400"/>
              <a:buNone/>
            </a:pPr>
            <a:endParaRPr sz="1050"/>
          </a:p>
        </p:txBody>
      </p:sp>
      <p:sp>
        <p:nvSpPr>
          <p:cNvPr id="556" name="Google Shape;556;gfab65ae425_1_100"/>
          <p:cNvSpPr txBox="1">
            <a:spLocks noGrp="1"/>
          </p:cNvSpPr>
          <p:nvPr>
            <p:ph type="title"/>
          </p:nvPr>
        </p:nvSpPr>
        <p:spPr>
          <a:xfrm>
            <a:off x="3561449" y="929775"/>
            <a:ext cx="2379900" cy="30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XG Boost</a:t>
            </a:r>
            <a:endParaRPr/>
          </a:p>
        </p:txBody>
      </p:sp>
      <p:cxnSp>
        <p:nvCxnSpPr>
          <p:cNvPr id="557" name="Google Shape;557;gfab65ae425_1_100"/>
          <p:cNvCxnSpPr/>
          <p:nvPr/>
        </p:nvCxnSpPr>
        <p:spPr>
          <a:xfrm>
            <a:off x="4261777" y="1311645"/>
            <a:ext cx="647100" cy="0"/>
          </a:xfrm>
          <a:prstGeom prst="straightConnector1">
            <a:avLst/>
          </a:prstGeom>
          <a:noFill/>
          <a:ln w="19050" cap="flat" cmpd="sng">
            <a:solidFill>
              <a:schemeClr val="dk1"/>
            </a:solidFill>
            <a:prstDash val="solid"/>
            <a:round/>
            <a:headEnd type="none" w="sm" len="sm"/>
            <a:tailEnd type="none" w="sm" len="sm"/>
          </a:ln>
        </p:spPr>
      </p:cxnSp>
      <p:cxnSp>
        <p:nvCxnSpPr>
          <p:cNvPr id="558" name="Google Shape;558;gfab65ae425_1_100"/>
          <p:cNvCxnSpPr/>
          <p:nvPr/>
        </p:nvCxnSpPr>
        <p:spPr>
          <a:xfrm flipH="1">
            <a:off x="4578875" y="1664075"/>
            <a:ext cx="12900" cy="2687700"/>
          </a:xfrm>
          <a:prstGeom prst="straightConnector1">
            <a:avLst/>
          </a:prstGeom>
          <a:noFill/>
          <a:ln w="19050" cap="flat" cmpd="sng">
            <a:solidFill>
              <a:schemeClr val="dk1"/>
            </a:solidFill>
            <a:prstDash val="solid"/>
            <a:round/>
            <a:headEnd type="none" w="sm" len="sm"/>
            <a:tailEnd type="none" w="sm" len="sm"/>
          </a:ln>
        </p:spPr>
      </p:cxnSp>
      <p:sp>
        <p:nvSpPr>
          <p:cNvPr id="559" name="Google Shape;559;gfab65ae425_1_100"/>
          <p:cNvSpPr txBox="1">
            <a:spLocks noGrp="1"/>
          </p:cNvSpPr>
          <p:nvPr>
            <p:ph type="title"/>
          </p:nvPr>
        </p:nvSpPr>
        <p:spPr>
          <a:xfrm>
            <a:off x="955224" y="1356925"/>
            <a:ext cx="2379900" cy="30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2200" b="0">
                <a:latin typeface="Didact Gothic"/>
                <a:ea typeface="Didact Gothic"/>
                <a:cs typeface="Didact Gothic"/>
                <a:sym typeface="Didact Gothic"/>
              </a:rPr>
              <a:t>Normal Sampling</a:t>
            </a:r>
            <a:endParaRPr sz="2200" b="0">
              <a:latin typeface="Didact Gothic"/>
              <a:ea typeface="Didact Gothic"/>
              <a:cs typeface="Didact Gothic"/>
              <a:sym typeface="Didact Gothic"/>
            </a:endParaRPr>
          </a:p>
        </p:txBody>
      </p:sp>
      <p:sp>
        <p:nvSpPr>
          <p:cNvPr id="560" name="Google Shape;560;gfab65ae425_1_100"/>
          <p:cNvSpPr txBox="1">
            <a:spLocks noGrp="1"/>
          </p:cNvSpPr>
          <p:nvPr>
            <p:ph type="title"/>
          </p:nvPr>
        </p:nvSpPr>
        <p:spPr>
          <a:xfrm>
            <a:off x="5642287" y="1445125"/>
            <a:ext cx="2379900" cy="30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2200" b="0">
                <a:latin typeface="Didact Gothic"/>
                <a:ea typeface="Didact Gothic"/>
                <a:cs typeface="Didact Gothic"/>
                <a:sym typeface="Didact Gothic"/>
              </a:rPr>
              <a:t>SMOTE</a:t>
            </a:r>
            <a:endParaRPr sz="2200" b="0">
              <a:latin typeface="Didact Gothic"/>
              <a:ea typeface="Didact Gothic"/>
              <a:cs typeface="Didact Gothic"/>
              <a:sym typeface="Didact Gothic"/>
            </a:endParaRPr>
          </a:p>
        </p:txBody>
      </p:sp>
      <p:pic>
        <p:nvPicPr>
          <p:cNvPr id="561" name="Google Shape;561;gfab65ae425_1_100"/>
          <p:cNvPicPr preferRelativeResize="0"/>
          <p:nvPr/>
        </p:nvPicPr>
        <p:blipFill>
          <a:blip r:embed="rId3">
            <a:alphaModFix/>
          </a:blip>
          <a:stretch>
            <a:fillRect/>
          </a:stretch>
        </p:blipFill>
        <p:spPr>
          <a:xfrm>
            <a:off x="344475" y="1818025"/>
            <a:ext cx="4024825" cy="1792674"/>
          </a:xfrm>
          <a:prstGeom prst="rect">
            <a:avLst/>
          </a:prstGeom>
          <a:noFill/>
          <a:ln>
            <a:noFill/>
          </a:ln>
        </p:spPr>
      </p:pic>
      <p:pic>
        <p:nvPicPr>
          <p:cNvPr id="562" name="Google Shape;562;gfab65ae425_1_100"/>
          <p:cNvPicPr preferRelativeResize="0"/>
          <p:nvPr/>
        </p:nvPicPr>
        <p:blipFill>
          <a:blip r:embed="rId4">
            <a:alphaModFix/>
          </a:blip>
          <a:stretch>
            <a:fillRect/>
          </a:stretch>
        </p:blipFill>
        <p:spPr>
          <a:xfrm>
            <a:off x="4744175" y="1906225"/>
            <a:ext cx="4172400" cy="1748676"/>
          </a:xfrm>
          <a:prstGeom prst="rect">
            <a:avLst/>
          </a:prstGeom>
          <a:noFill/>
          <a:ln>
            <a:noFill/>
          </a:ln>
        </p:spPr>
      </p:pic>
      <p:sp>
        <p:nvSpPr>
          <p:cNvPr id="563" name="Google Shape;563;gfab65ae425_1_100"/>
          <p:cNvSpPr txBox="1"/>
          <p:nvPr/>
        </p:nvSpPr>
        <p:spPr>
          <a:xfrm>
            <a:off x="304800" y="4647000"/>
            <a:ext cx="9334500" cy="315600"/>
          </a:xfrm>
          <a:prstGeom prst="rect">
            <a:avLst/>
          </a:prstGeom>
          <a:noFill/>
          <a:ln>
            <a:noFill/>
          </a:ln>
        </p:spPr>
        <p:txBody>
          <a:bodyPr spcFirstLastPara="1" wrap="square" lIns="91425" tIns="91425" rIns="91425" bIns="91425" anchor="t" anchorCtr="0">
            <a:spAutoFit/>
          </a:bodyPr>
          <a:lstStyle/>
          <a:p>
            <a:pPr marL="0" marR="0" lvl="0" indent="0" algn="l" rtl="0">
              <a:lnSpc>
                <a:spcPct val="140000"/>
              </a:lnSpc>
              <a:spcBef>
                <a:spcPts val="1200"/>
              </a:spcBef>
              <a:spcAft>
                <a:spcPts val="200"/>
              </a:spcAft>
              <a:buNone/>
            </a:pPr>
            <a:r>
              <a:rPr lang="en" sz="850" b="1" i="1">
                <a:solidFill>
                  <a:srgbClr val="4A86E8"/>
                </a:solidFill>
                <a:highlight>
                  <a:schemeClr val="accent5"/>
                </a:highlight>
                <a:latin typeface="Didact Gothic"/>
                <a:ea typeface="Didact Gothic"/>
                <a:cs typeface="Didact Gothic"/>
                <a:sym typeface="Didact Gothic"/>
              </a:rPr>
              <a:t>The best score for XG Boost Classifier is registered when trained with the normal sampling data with an Test AUC score of 0.78 and train K-Fold score of 0.716 after it was standardized</a:t>
            </a:r>
            <a:endParaRPr sz="850" b="1" i="1">
              <a:solidFill>
                <a:srgbClr val="4A86E8"/>
              </a:solidFill>
              <a:highlight>
                <a:schemeClr val="accent5"/>
              </a:highlight>
              <a:latin typeface="Didact Gothic"/>
              <a:ea typeface="Didact Gothic"/>
              <a:cs typeface="Didact Gothic"/>
              <a:sym typeface="Didact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67"/>
        <p:cNvGrpSpPr/>
        <p:nvPr/>
      </p:nvGrpSpPr>
      <p:grpSpPr>
        <a:xfrm>
          <a:off x="0" y="0"/>
          <a:ext cx="0" cy="0"/>
          <a:chOff x="0" y="0"/>
          <a:chExt cx="0" cy="0"/>
        </a:xfrm>
      </p:grpSpPr>
      <p:sp>
        <p:nvSpPr>
          <p:cNvPr id="568" name="Google Shape;568;gfab64a7ffe_0_45"/>
          <p:cNvSpPr txBox="1">
            <a:spLocks noGrp="1"/>
          </p:cNvSpPr>
          <p:nvPr>
            <p:ph type="subTitle" idx="1"/>
          </p:nvPr>
        </p:nvSpPr>
        <p:spPr>
          <a:xfrm>
            <a:off x="362277" y="3674902"/>
            <a:ext cx="3100800" cy="99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050"/>
              <a:t>Overall Train Accuracy 0.8684761904761905</a:t>
            </a:r>
            <a:endParaRPr sz="1050"/>
          </a:p>
          <a:p>
            <a:pPr marL="0" lvl="0" indent="0" algn="l" rtl="0">
              <a:lnSpc>
                <a:spcPct val="100000"/>
              </a:lnSpc>
              <a:spcBef>
                <a:spcPts val="0"/>
              </a:spcBef>
              <a:spcAft>
                <a:spcPts val="0"/>
              </a:spcAft>
              <a:buSzPts val="1400"/>
              <a:buNone/>
            </a:pPr>
            <a:r>
              <a:rPr lang="en" sz="1050"/>
              <a:t>Train AUC Score 0.8970215538645874</a:t>
            </a:r>
            <a:endParaRPr sz="1050"/>
          </a:p>
          <a:p>
            <a:pPr marL="0" lvl="0" indent="0" algn="l" rtl="0">
              <a:lnSpc>
                <a:spcPct val="100000"/>
              </a:lnSpc>
              <a:spcBef>
                <a:spcPts val="0"/>
              </a:spcBef>
              <a:spcAft>
                <a:spcPts val="0"/>
              </a:spcAft>
              <a:buSzPts val="1400"/>
              <a:buNone/>
            </a:pPr>
            <a:r>
              <a:rPr lang="en" sz="1050"/>
              <a:t>Overall Test Accuracy 0.8044444444444444</a:t>
            </a:r>
            <a:endParaRPr sz="1050"/>
          </a:p>
          <a:p>
            <a:pPr marL="0" lvl="0" indent="0" algn="l" rtl="0">
              <a:lnSpc>
                <a:spcPct val="170000"/>
              </a:lnSpc>
              <a:spcBef>
                <a:spcPts val="0"/>
              </a:spcBef>
              <a:spcAft>
                <a:spcPts val="0"/>
              </a:spcAft>
              <a:buNone/>
            </a:pPr>
            <a:r>
              <a:rPr lang="en" sz="1050"/>
              <a:t>Test AUC Score 0.759694628109271</a:t>
            </a:r>
            <a:endParaRPr sz="1050"/>
          </a:p>
          <a:p>
            <a:pPr marL="0" lvl="0" indent="0" algn="l" rtl="0">
              <a:lnSpc>
                <a:spcPct val="100000"/>
              </a:lnSpc>
              <a:spcBef>
                <a:spcPts val="0"/>
              </a:spcBef>
              <a:spcAft>
                <a:spcPts val="0"/>
              </a:spcAft>
              <a:buSzPts val="1400"/>
              <a:buNone/>
            </a:pPr>
            <a:endParaRPr sz="1050"/>
          </a:p>
        </p:txBody>
      </p:sp>
      <p:sp>
        <p:nvSpPr>
          <p:cNvPr id="569" name="Google Shape;569;gfab64a7ffe_0_45"/>
          <p:cNvSpPr txBox="1">
            <a:spLocks noGrp="1"/>
          </p:cNvSpPr>
          <p:nvPr>
            <p:ph type="subTitle" idx="2"/>
          </p:nvPr>
        </p:nvSpPr>
        <p:spPr>
          <a:xfrm>
            <a:off x="4908873" y="3674902"/>
            <a:ext cx="3100800" cy="99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050"/>
              <a:t>Overall Train Accuracy 0.8953225313359828</a:t>
            </a:r>
            <a:endParaRPr sz="1050"/>
          </a:p>
          <a:p>
            <a:pPr marL="0" lvl="0" indent="0" algn="l" rtl="0">
              <a:lnSpc>
                <a:spcPct val="100000"/>
              </a:lnSpc>
              <a:spcBef>
                <a:spcPts val="0"/>
              </a:spcBef>
              <a:spcAft>
                <a:spcPts val="0"/>
              </a:spcAft>
              <a:buSzPts val="1400"/>
              <a:buNone/>
            </a:pPr>
            <a:r>
              <a:rPr lang="en" sz="1050"/>
              <a:t>Train AUC Score 0.9604183994285309</a:t>
            </a:r>
            <a:endParaRPr sz="1050"/>
          </a:p>
          <a:p>
            <a:pPr marL="0" lvl="0" indent="0" algn="l" rtl="0">
              <a:lnSpc>
                <a:spcPct val="100000"/>
              </a:lnSpc>
              <a:spcBef>
                <a:spcPts val="0"/>
              </a:spcBef>
              <a:spcAft>
                <a:spcPts val="0"/>
              </a:spcAft>
              <a:buSzPts val="1400"/>
              <a:buNone/>
            </a:pPr>
            <a:r>
              <a:rPr lang="en" sz="1050"/>
              <a:t>Overall Test Accuracy 0.8033333333333333</a:t>
            </a:r>
            <a:endParaRPr sz="1050"/>
          </a:p>
          <a:p>
            <a:pPr marL="0" lvl="0" indent="0" algn="l" rtl="0">
              <a:lnSpc>
                <a:spcPct val="170000"/>
              </a:lnSpc>
              <a:spcBef>
                <a:spcPts val="0"/>
              </a:spcBef>
              <a:spcAft>
                <a:spcPts val="0"/>
              </a:spcAft>
              <a:buNone/>
            </a:pPr>
            <a:r>
              <a:rPr lang="en" sz="1050"/>
              <a:t>Test AUC Score 0.7472757097336071</a:t>
            </a:r>
            <a:endParaRPr sz="1050"/>
          </a:p>
          <a:p>
            <a:pPr marL="0" lvl="0" indent="0" algn="l" rtl="0">
              <a:lnSpc>
                <a:spcPct val="100000"/>
              </a:lnSpc>
              <a:spcBef>
                <a:spcPts val="0"/>
              </a:spcBef>
              <a:spcAft>
                <a:spcPts val="0"/>
              </a:spcAft>
              <a:buSzPts val="1400"/>
              <a:buNone/>
            </a:pPr>
            <a:endParaRPr sz="1050"/>
          </a:p>
        </p:txBody>
      </p:sp>
      <p:sp>
        <p:nvSpPr>
          <p:cNvPr id="570" name="Google Shape;570;gfab64a7ffe_0_45"/>
          <p:cNvSpPr txBox="1">
            <a:spLocks noGrp="1"/>
          </p:cNvSpPr>
          <p:nvPr>
            <p:ph type="title"/>
          </p:nvPr>
        </p:nvSpPr>
        <p:spPr>
          <a:xfrm>
            <a:off x="2395701" y="960025"/>
            <a:ext cx="4260900" cy="30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GRADIENT Boost</a:t>
            </a:r>
            <a:endParaRPr/>
          </a:p>
        </p:txBody>
      </p:sp>
      <p:cxnSp>
        <p:nvCxnSpPr>
          <p:cNvPr id="571" name="Google Shape;571;gfab64a7ffe_0_45"/>
          <p:cNvCxnSpPr/>
          <p:nvPr/>
        </p:nvCxnSpPr>
        <p:spPr>
          <a:xfrm>
            <a:off x="4261777" y="1311645"/>
            <a:ext cx="647100" cy="0"/>
          </a:xfrm>
          <a:prstGeom prst="straightConnector1">
            <a:avLst/>
          </a:prstGeom>
          <a:noFill/>
          <a:ln w="19050" cap="flat" cmpd="sng">
            <a:solidFill>
              <a:schemeClr val="dk1"/>
            </a:solidFill>
            <a:prstDash val="solid"/>
            <a:round/>
            <a:headEnd type="none" w="sm" len="sm"/>
            <a:tailEnd type="none" w="sm" len="sm"/>
          </a:ln>
        </p:spPr>
      </p:cxnSp>
      <p:cxnSp>
        <p:nvCxnSpPr>
          <p:cNvPr id="572" name="Google Shape;572;gfab64a7ffe_0_45"/>
          <p:cNvCxnSpPr/>
          <p:nvPr/>
        </p:nvCxnSpPr>
        <p:spPr>
          <a:xfrm flipH="1">
            <a:off x="4578875" y="1664075"/>
            <a:ext cx="12900" cy="2687700"/>
          </a:xfrm>
          <a:prstGeom prst="straightConnector1">
            <a:avLst/>
          </a:prstGeom>
          <a:noFill/>
          <a:ln w="19050" cap="flat" cmpd="sng">
            <a:solidFill>
              <a:schemeClr val="dk1"/>
            </a:solidFill>
            <a:prstDash val="solid"/>
            <a:round/>
            <a:headEnd type="none" w="sm" len="sm"/>
            <a:tailEnd type="none" w="sm" len="sm"/>
          </a:ln>
        </p:spPr>
      </p:cxnSp>
      <p:sp>
        <p:nvSpPr>
          <p:cNvPr id="573" name="Google Shape;573;gfab64a7ffe_0_45"/>
          <p:cNvSpPr txBox="1">
            <a:spLocks noGrp="1"/>
          </p:cNvSpPr>
          <p:nvPr>
            <p:ph type="title"/>
          </p:nvPr>
        </p:nvSpPr>
        <p:spPr>
          <a:xfrm>
            <a:off x="955224" y="1356925"/>
            <a:ext cx="2379900" cy="30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2200" b="0">
                <a:latin typeface="Didact Gothic"/>
                <a:ea typeface="Didact Gothic"/>
                <a:cs typeface="Didact Gothic"/>
                <a:sym typeface="Didact Gothic"/>
              </a:rPr>
              <a:t>Normal Sampling</a:t>
            </a:r>
            <a:endParaRPr sz="2200" b="0">
              <a:latin typeface="Didact Gothic"/>
              <a:ea typeface="Didact Gothic"/>
              <a:cs typeface="Didact Gothic"/>
              <a:sym typeface="Didact Gothic"/>
            </a:endParaRPr>
          </a:p>
        </p:txBody>
      </p:sp>
      <p:sp>
        <p:nvSpPr>
          <p:cNvPr id="574" name="Google Shape;574;gfab64a7ffe_0_45"/>
          <p:cNvSpPr txBox="1">
            <a:spLocks noGrp="1"/>
          </p:cNvSpPr>
          <p:nvPr>
            <p:ph type="title"/>
          </p:nvPr>
        </p:nvSpPr>
        <p:spPr>
          <a:xfrm>
            <a:off x="5642287" y="1445125"/>
            <a:ext cx="2379900" cy="30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2200" b="0">
                <a:latin typeface="Didact Gothic"/>
                <a:ea typeface="Didact Gothic"/>
                <a:cs typeface="Didact Gothic"/>
                <a:sym typeface="Didact Gothic"/>
              </a:rPr>
              <a:t>SMOTE</a:t>
            </a:r>
            <a:endParaRPr sz="2200" b="0">
              <a:latin typeface="Didact Gothic"/>
              <a:ea typeface="Didact Gothic"/>
              <a:cs typeface="Didact Gothic"/>
              <a:sym typeface="Didact Gothic"/>
            </a:endParaRPr>
          </a:p>
        </p:txBody>
      </p:sp>
      <p:pic>
        <p:nvPicPr>
          <p:cNvPr id="575" name="Google Shape;575;gfab64a7ffe_0_45"/>
          <p:cNvPicPr preferRelativeResize="0"/>
          <p:nvPr/>
        </p:nvPicPr>
        <p:blipFill>
          <a:blip r:embed="rId3">
            <a:alphaModFix/>
          </a:blip>
          <a:stretch>
            <a:fillRect/>
          </a:stretch>
        </p:blipFill>
        <p:spPr>
          <a:xfrm>
            <a:off x="446075" y="1818025"/>
            <a:ext cx="3911782" cy="1792677"/>
          </a:xfrm>
          <a:prstGeom prst="rect">
            <a:avLst/>
          </a:prstGeom>
          <a:noFill/>
          <a:ln>
            <a:noFill/>
          </a:ln>
        </p:spPr>
      </p:pic>
      <p:pic>
        <p:nvPicPr>
          <p:cNvPr id="576" name="Google Shape;576;gfab64a7ffe_0_45"/>
          <p:cNvPicPr preferRelativeResize="0"/>
          <p:nvPr/>
        </p:nvPicPr>
        <p:blipFill>
          <a:blip r:embed="rId4">
            <a:alphaModFix/>
          </a:blip>
          <a:stretch>
            <a:fillRect/>
          </a:stretch>
        </p:blipFill>
        <p:spPr>
          <a:xfrm>
            <a:off x="4726375" y="1840025"/>
            <a:ext cx="3795781" cy="1748677"/>
          </a:xfrm>
          <a:prstGeom prst="rect">
            <a:avLst/>
          </a:prstGeom>
          <a:noFill/>
          <a:ln>
            <a:noFill/>
          </a:ln>
        </p:spPr>
      </p:pic>
      <p:sp>
        <p:nvSpPr>
          <p:cNvPr id="577" name="Google Shape;577;gfab64a7ffe_0_45"/>
          <p:cNvSpPr txBox="1"/>
          <p:nvPr/>
        </p:nvSpPr>
        <p:spPr>
          <a:xfrm>
            <a:off x="395100" y="4729700"/>
            <a:ext cx="9427200" cy="315600"/>
          </a:xfrm>
          <a:prstGeom prst="rect">
            <a:avLst/>
          </a:prstGeom>
          <a:noFill/>
          <a:ln>
            <a:noFill/>
          </a:ln>
        </p:spPr>
        <p:txBody>
          <a:bodyPr spcFirstLastPara="1" wrap="square" lIns="91425" tIns="91425" rIns="91425" bIns="91425" anchor="t" anchorCtr="0">
            <a:spAutoFit/>
          </a:bodyPr>
          <a:lstStyle/>
          <a:p>
            <a:pPr marL="0" marR="0" lvl="0" indent="0" algn="l" rtl="0">
              <a:lnSpc>
                <a:spcPct val="140000"/>
              </a:lnSpc>
              <a:spcBef>
                <a:spcPts val="1200"/>
              </a:spcBef>
              <a:spcAft>
                <a:spcPts val="200"/>
              </a:spcAft>
              <a:buNone/>
            </a:pPr>
            <a:r>
              <a:rPr lang="en" sz="850" b="1" i="1">
                <a:solidFill>
                  <a:srgbClr val="4A86E8"/>
                </a:solidFill>
                <a:highlight>
                  <a:schemeClr val="accent5"/>
                </a:highlight>
                <a:latin typeface="Didact Gothic"/>
                <a:ea typeface="Didact Gothic"/>
                <a:cs typeface="Didact Gothic"/>
                <a:sym typeface="Didact Gothic"/>
              </a:rPr>
              <a:t>The best score for Gradient Boost Classifier is registered when trained with the SMOTE data with an Test AUC score of 0.747 and train K-Fold score of 0.85 after it was standardized</a:t>
            </a:r>
            <a:endParaRPr sz="850" b="1" i="1">
              <a:solidFill>
                <a:srgbClr val="4A86E8"/>
              </a:solidFill>
              <a:highlight>
                <a:schemeClr val="accent5"/>
              </a:highlight>
              <a:latin typeface="Didact Gothic"/>
              <a:ea typeface="Didact Gothic"/>
              <a:cs typeface="Didact Gothic"/>
              <a:sym typeface="Didact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81"/>
        <p:cNvGrpSpPr/>
        <p:nvPr/>
      </p:nvGrpSpPr>
      <p:grpSpPr>
        <a:xfrm>
          <a:off x="0" y="0"/>
          <a:ext cx="0" cy="0"/>
          <a:chOff x="0" y="0"/>
          <a:chExt cx="0" cy="0"/>
        </a:xfrm>
      </p:grpSpPr>
      <p:sp>
        <p:nvSpPr>
          <p:cNvPr id="582" name="Google Shape;582;gfab65ae425_1_35"/>
          <p:cNvSpPr txBox="1">
            <a:spLocks noGrp="1"/>
          </p:cNvSpPr>
          <p:nvPr>
            <p:ph type="subTitle" idx="1"/>
          </p:nvPr>
        </p:nvSpPr>
        <p:spPr>
          <a:xfrm>
            <a:off x="787177" y="3935227"/>
            <a:ext cx="3100800" cy="990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endParaRPr/>
          </a:p>
          <a:p>
            <a:pPr marL="0" lvl="0" indent="0" algn="ctr" rtl="0">
              <a:lnSpc>
                <a:spcPct val="100000"/>
              </a:lnSpc>
              <a:spcBef>
                <a:spcPts val="0"/>
              </a:spcBef>
              <a:spcAft>
                <a:spcPts val="0"/>
              </a:spcAft>
              <a:buSzPts val="1400"/>
              <a:buNone/>
            </a:pPr>
            <a:endParaRPr/>
          </a:p>
          <a:p>
            <a:pPr marL="0" lvl="0" indent="0" algn="ctr" rtl="0">
              <a:lnSpc>
                <a:spcPct val="100000"/>
              </a:lnSpc>
              <a:spcBef>
                <a:spcPts val="0"/>
              </a:spcBef>
              <a:spcAft>
                <a:spcPts val="0"/>
              </a:spcAft>
              <a:buSzPts val="1400"/>
              <a:buNone/>
            </a:pPr>
            <a:endParaRPr/>
          </a:p>
        </p:txBody>
      </p:sp>
      <p:sp>
        <p:nvSpPr>
          <p:cNvPr id="583" name="Google Shape;583;gfab65ae425_1_35"/>
          <p:cNvSpPr txBox="1">
            <a:spLocks noGrp="1"/>
          </p:cNvSpPr>
          <p:nvPr>
            <p:ph type="title"/>
          </p:nvPr>
        </p:nvSpPr>
        <p:spPr>
          <a:xfrm>
            <a:off x="1806425" y="902475"/>
            <a:ext cx="5208000" cy="30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Random forest</a:t>
            </a:r>
            <a:endParaRPr/>
          </a:p>
        </p:txBody>
      </p:sp>
      <p:cxnSp>
        <p:nvCxnSpPr>
          <p:cNvPr id="584" name="Google Shape;584;gfab65ae425_1_35"/>
          <p:cNvCxnSpPr/>
          <p:nvPr/>
        </p:nvCxnSpPr>
        <p:spPr>
          <a:xfrm>
            <a:off x="2060777" y="2555845"/>
            <a:ext cx="647100" cy="0"/>
          </a:xfrm>
          <a:prstGeom prst="straightConnector1">
            <a:avLst/>
          </a:prstGeom>
          <a:noFill/>
          <a:ln w="19050" cap="flat" cmpd="sng">
            <a:solidFill>
              <a:schemeClr val="dk1"/>
            </a:solidFill>
            <a:prstDash val="solid"/>
            <a:round/>
            <a:headEnd type="none" w="sm" len="sm"/>
            <a:tailEnd type="none" w="sm" len="sm"/>
          </a:ln>
        </p:spPr>
      </p:cxnSp>
      <p:cxnSp>
        <p:nvCxnSpPr>
          <p:cNvPr id="585" name="Google Shape;585;gfab65ae425_1_35"/>
          <p:cNvCxnSpPr/>
          <p:nvPr/>
        </p:nvCxnSpPr>
        <p:spPr>
          <a:xfrm>
            <a:off x="6436127" y="2555845"/>
            <a:ext cx="647100" cy="0"/>
          </a:xfrm>
          <a:prstGeom prst="straightConnector1">
            <a:avLst/>
          </a:prstGeom>
          <a:noFill/>
          <a:ln w="19050" cap="flat" cmpd="sng">
            <a:solidFill>
              <a:schemeClr val="dk1"/>
            </a:solidFill>
            <a:prstDash val="solid"/>
            <a:round/>
            <a:headEnd type="none" w="sm" len="sm"/>
            <a:tailEnd type="none" w="sm" len="sm"/>
          </a:ln>
        </p:spPr>
      </p:cxnSp>
      <p:cxnSp>
        <p:nvCxnSpPr>
          <p:cNvPr id="586" name="Google Shape;586;gfab65ae425_1_35"/>
          <p:cNvCxnSpPr/>
          <p:nvPr/>
        </p:nvCxnSpPr>
        <p:spPr>
          <a:xfrm>
            <a:off x="4564950" y="1390450"/>
            <a:ext cx="14100" cy="3163800"/>
          </a:xfrm>
          <a:prstGeom prst="straightConnector1">
            <a:avLst/>
          </a:prstGeom>
          <a:noFill/>
          <a:ln w="19050" cap="flat" cmpd="sng">
            <a:solidFill>
              <a:schemeClr val="dk1"/>
            </a:solidFill>
            <a:prstDash val="solid"/>
            <a:round/>
            <a:headEnd type="none" w="sm" len="sm"/>
            <a:tailEnd type="none" w="sm" len="sm"/>
          </a:ln>
        </p:spPr>
      </p:cxnSp>
      <p:pic>
        <p:nvPicPr>
          <p:cNvPr id="587" name="Google Shape;587;gfab65ae425_1_35"/>
          <p:cNvPicPr preferRelativeResize="0"/>
          <p:nvPr/>
        </p:nvPicPr>
        <p:blipFill>
          <a:blip r:embed="rId3">
            <a:alphaModFix/>
          </a:blip>
          <a:stretch>
            <a:fillRect/>
          </a:stretch>
        </p:blipFill>
        <p:spPr>
          <a:xfrm>
            <a:off x="168000" y="1769150"/>
            <a:ext cx="4260149" cy="2015424"/>
          </a:xfrm>
          <a:prstGeom prst="rect">
            <a:avLst/>
          </a:prstGeom>
          <a:noFill/>
          <a:ln>
            <a:noFill/>
          </a:ln>
        </p:spPr>
      </p:pic>
      <p:pic>
        <p:nvPicPr>
          <p:cNvPr id="588" name="Google Shape;588;gfab65ae425_1_35"/>
          <p:cNvPicPr preferRelativeResize="0"/>
          <p:nvPr/>
        </p:nvPicPr>
        <p:blipFill>
          <a:blip r:embed="rId4">
            <a:alphaModFix/>
          </a:blip>
          <a:stretch>
            <a:fillRect/>
          </a:stretch>
        </p:blipFill>
        <p:spPr>
          <a:xfrm>
            <a:off x="4715850" y="1745338"/>
            <a:ext cx="4260149" cy="1991680"/>
          </a:xfrm>
          <a:prstGeom prst="rect">
            <a:avLst/>
          </a:prstGeom>
          <a:noFill/>
          <a:ln>
            <a:noFill/>
          </a:ln>
        </p:spPr>
      </p:pic>
      <p:sp>
        <p:nvSpPr>
          <p:cNvPr id="589" name="Google Shape;589;gfab65ae425_1_35"/>
          <p:cNvSpPr txBox="1">
            <a:spLocks noGrp="1"/>
          </p:cNvSpPr>
          <p:nvPr>
            <p:ph type="title"/>
          </p:nvPr>
        </p:nvSpPr>
        <p:spPr>
          <a:xfrm>
            <a:off x="955224" y="1356925"/>
            <a:ext cx="2379900" cy="30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2200" b="0">
                <a:latin typeface="Didact Gothic"/>
                <a:ea typeface="Didact Gothic"/>
                <a:cs typeface="Didact Gothic"/>
                <a:sym typeface="Didact Gothic"/>
              </a:rPr>
              <a:t>Normal Sampling</a:t>
            </a:r>
            <a:endParaRPr sz="2200" b="0">
              <a:latin typeface="Didact Gothic"/>
              <a:ea typeface="Didact Gothic"/>
              <a:cs typeface="Didact Gothic"/>
              <a:sym typeface="Didact Gothic"/>
            </a:endParaRPr>
          </a:p>
        </p:txBody>
      </p:sp>
      <p:sp>
        <p:nvSpPr>
          <p:cNvPr id="590" name="Google Shape;590;gfab65ae425_1_35"/>
          <p:cNvSpPr txBox="1">
            <a:spLocks noGrp="1"/>
          </p:cNvSpPr>
          <p:nvPr>
            <p:ph type="title"/>
          </p:nvPr>
        </p:nvSpPr>
        <p:spPr>
          <a:xfrm>
            <a:off x="5642287" y="1445125"/>
            <a:ext cx="2379900" cy="30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2200" b="0">
                <a:latin typeface="Didact Gothic"/>
                <a:ea typeface="Didact Gothic"/>
                <a:cs typeface="Didact Gothic"/>
                <a:sym typeface="Didact Gothic"/>
              </a:rPr>
              <a:t>SMOTE</a:t>
            </a:r>
            <a:endParaRPr sz="2200" b="0">
              <a:latin typeface="Didact Gothic"/>
              <a:ea typeface="Didact Gothic"/>
              <a:cs typeface="Didact Gothic"/>
              <a:sym typeface="Didact Gothic"/>
            </a:endParaRPr>
          </a:p>
        </p:txBody>
      </p:sp>
      <p:sp>
        <p:nvSpPr>
          <p:cNvPr id="591" name="Google Shape;591;gfab65ae425_1_35"/>
          <p:cNvSpPr txBox="1">
            <a:spLocks noGrp="1"/>
          </p:cNvSpPr>
          <p:nvPr>
            <p:ph type="subTitle" idx="1"/>
          </p:nvPr>
        </p:nvSpPr>
        <p:spPr>
          <a:xfrm>
            <a:off x="344477" y="3839302"/>
            <a:ext cx="3100800" cy="99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50"/>
              <a:t>Overall Train Accuracy 0.842</a:t>
            </a:r>
            <a:endParaRPr sz="1050"/>
          </a:p>
          <a:p>
            <a:pPr marL="0" lvl="0" indent="0" algn="l" rtl="0">
              <a:lnSpc>
                <a:spcPct val="100000"/>
              </a:lnSpc>
              <a:spcBef>
                <a:spcPts val="0"/>
              </a:spcBef>
              <a:spcAft>
                <a:spcPts val="0"/>
              </a:spcAft>
              <a:buNone/>
            </a:pPr>
            <a:r>
              <a:rPr lang="en" sz="1050"/>
              <a:t>Train AUC Score 0.8452947667123322</a:t>
            </a:r>
            <a:endParaRPr sz="1050"/>
          </a:p>
          <a:p>
            <a:pPr marL="0" lvl="0" indent="0" algn="l" rtl="0">
              <a:lnSpc>
                <a:spcPct val="100000"/>
              </a:lnSpc>
              <a:spcBef>
                <a:spcPts val="0"/>
              </a:spcBef>
              <a:spcAft>
                <a:spcPts val="0"/>
              </a:spcAft>
              <a:buNone/>
            </a:pPr>
            <a:r>
              <a:rPr lang="en" sz="1050"/>
              <a:t>Overall Test Accuracy 0.8171111111111111</a:t>
            </a:r>
            <a:endParaRPr sz="1050"/>
          </a:p>
          <a:p>
            <a:pPr marL="0" lvl="0" indent="0" algn="l" rtl="0">
              <a:lnSpc>
                <a:spcPct val="100000"/>
              </a:lnSpc>
              <a:spcBef>
                <a:spcPts val="0"/>
              </a:spcBef>
              <a:spcAft>
                <a:spcPts val="0"/>
              </a:spcAft>
              <a:buNone/>
            </a:pPr>
            <a:r>
              <a:rPr lang="en" sz="1050"/>
              <a:t>Test AUC Score 0.7765993124001651</a:t>
            </a:r>
            <a:endParaRPr sz="1050"/>
          </a:p>
          <a:p>
            <a:pPr marL="0" lvl="0" indent="0" algn="l" rtl="0">
              <a:lnSpc>
                <a:spcPct val="100000"/>
              </a:lnSpc>
              <a:spcBef>
                <a:spcPts val="0"/>
              </a:spcBef>
              <a:spcAft>
                <a:spcPts val="0"/>
              </a:spcAft>
              <a:buNone/>
            </a:pPr>
            <a:endParaRPr sz="1050"/>
          </a:p>
          <a:p>
            <a:pPr marL="0" lvl="0" indent="0" algn="l" rtl="0">
              <a:lnSpc>
                <a:spcPct val="100000"/>
              </a:lnSpc>
              <a:spcBef>
                <a:spcPts val="0"/>
              </a:spcBef>
              <a:spcAft>
                <a:spcPts val="0"/>
              </a:spcAft>
              <a:buSzPts val="1400"/>
              <a:buNone/>
            </a:pPr>
            <a:endParaRPr/>
          </a:p>
        </p:txBody>
      </p:sp>
      <p:sp>
        <p:nvSpPr>
          <p:cNvPr id="592" name="Google Shape;592;gfab65ae425_1_35"/>
          <p:cNvSpPr txBox="1">
            <a:spLocks noGrp="1"/>
          </p:cNvSpPr>
          <p:nvPr>
            <p:ph type="subTitle" idx="2"/>
          </p:nvPr>
        </p:nvSpPr>
        <p:spPr>
          <a:xfrm>
            <a:off x="4921373" y="3737027"/>
            <a:ext cx="3100800" cy="99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50"/>
              <a:t>Overall Train Accuracy 0.8618771018037298</a:t>
            </a:r>
            <a:endParaRPr sz="1050"/>
          </a:p>
          <a:p>
            <a:pPr marL="0" lvl="0" indent="0" algn="l" rtl="0">
              <a:lnSpc>
                <a:spcPct val="100000"/>
              </a:lnSpc>
              <a:spcBef>
                <a:spcPts val="0"/>
              </a:spcBef>
              <a:spcAft>
                <a:spcPts val="0"/>
              </a:spcAft>
              <a:buNone/>
            </a:pPr>
            <a:r>
              <a:rPr lang="en" sz="1050"/>
              <a:t>Train AUC Score 0.9376192214153992</a:t>
            </a:r>
            <a:endParaRPr sz="1050"/>
          </a:p>
          <a:p>
            <a:pPr marL="0" lvl="0" indent="0" algn="l" rtl="0">
              <a:lnSpc>
                <a:spcPct val="100000"/>
              </a:lnSpc>
              <a:spcBef>
                <a:spcPts val="0"/>
              </a:spcBef>
              <a:spcAft>
                <a:spcPts val="0"/>
              </a:spcAft>
              <a:buNone/>
            </a:pPr>
            <a:r>
              <a:rPr lang="en" sz="1050"/>
              <a:t>Overall Test Accuracy 0.8106666666666666</a:t>
            </a:r>
            <a:endParaRPr sz="1050"/>
          </a:p>
          <a:p>
            <a:pPr marL="0" lvl="0" indent="0" algn="l" rtl="0">
              <a:lnSpc>
                <a:spcPct val="100000"/>
              </a:lnSpc>
              <a:spcBef>
                <a:spcPts val="0"/>
              </a:spcBef>
              <a:spcAft>
                <a:spcPts val="0"/>
              </a:spcAft>
              <a:buNone/>
            </a:pPr>
            <a:r>
              <a:rPr lang="en" sz="1050"/>
              <a:t>Test AUC Score 0.7701243912630378</a:t>
            </a:r>
            <a:endParaRPr sz="1050"/>
          </a:p>
          <a:p>
            <a:pPr marL="0" lvl="0" indent="0" algn="l" rtl="0">
              <a:lnSpc>
                <a:spcPct val="100000"/>
              </a:lnSpc>
              <a:spcBef>
                <a:spcPts val="0"/>
              </a:spcBef>
              <a:spcAft>
                <a:spcPts val="0"/>
              </a:spcAft>
              <a:buNone/>
            </a:pPr>
            <a:endParaRPr sz="1050"/>
          </a:p>
          <a:p>
            <a:pPr marL="0" lvl="0" indent="0" algn="l" rtl="0">
              <a:lnSpc>
                <a:spcPct val="100000"/>
              </a:lnSpc>
              <a:spcBef>
                <a:spcPts val="0"/>
              </a:spcBef>
              <a:spcAft>
                <a:spcPts val="0"/>
              </a:spcAft>
              <a:buSzPts val="1400"/>
              <a:buNone/>
            </a:pPr>
            <a:endParaRPr sz="1050"/>
          </a:p>
        </p:txBody>
      </p:sp>
      <p:sp>
        <p:nvSpPr>
          <p:cNvPr id="593" name="Google Shape;593;gfab65ae425_1_35"/>
          <p:cNvSpPr txBox="1"/>
          <p:nvPr/>
        </p:nvSpPr>
        <p:spPr>
          <a:xfrm>
            <a:off x="492900" y="4644550"/>
            <a:ext cx="8483100" cy="5355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1200"/>
              </a:spcBef>
              <a:spcAft>
                <a:spcPts val="200"/>
              </a:spcAft>
              <a:buNone/>
            </a:pPr>
            <a:r>
              <a:rPr lang="en" sz="950" b="1" i="1">
                <a:solidFill>
                  <a:srgbClr val="4A86E8"/>
                </a:solidFill>
                <a:highlight>
                  <a:schemeClr val="accent5"/>
                </a:highlight>
                <a:latin typeface="Didact Gothic"/>
                <a:ea typeface="Didact Gothic"/>
                <a:cs typeface="Didact Gothic"/>
                <a:sym typeface="Didact Gothic"/>
              </a:rPr>
              <a:t>The best score for Random forest is registered when trained with the SMOTE data with an Test AUC score of 0.77 and train K-Fold score of 0.85</a:t>
            </a:r>
            <a:endParaRPr sz="950" b="1" i="1">
              <a:solidFill>
                <a:srgbClr val="4A86E8"/>
              </a:solidFill>
              <a:highlight>
                <a:schemeClr val="accent5"/>
              </a:highlight>
              <a:latin typeface="Didact Gothic"/>
              <a:ea typeface="Didact Gothic"/>
              <a:cs typeface="Didact Gothic"/>
              <a:sym typeface="Didact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97"/>
        <p:cNvGrpSpPr/>
        <p:nvPr/>
      </p:nvGrpSpPr>
      <p:grpSpPr>
        <a:xfrm>
          <a:off x="0" y="0"/>
          <a:ext cx="0" cy="0"/>
          <a:chOff x="0" y="0"/>
          <a:chExt cx="0" cy="0"/>
        </a:xfrm>
      </p:grpSpPr>
      <p:sp>
        <p:nvSpPr>
          <p:cNvPr id="598" name="Google Shape;598;gfab65ae425_1_65"/>
          <p:cNvSpPr txBox="1">
            <a:spLocks noGrp="1"/>
          </p:cNvSpPr>
          <p:nvPr>
            <p:ph type="subTitle" idx="1"/>
          </p:nvPr>
        </p:nvSpPr>
        <p:spPr>
          <a:xfrm>
            <a:off x="787177" y="3935227"/>
            <a:ext cx="3100800" cy="990600"/>
          </a:xfrm>
          <a:prstGeom prst="rect">
            <a:avLst/>
          </a:prstGeom>
          <a:noFill/>
          <a:ln>
            <a:noFill/>
          </a:ln>
        </p:spPr>
        <p:txBody>
          <a:bodyPr spcFirstLastPara="1" wrap="square" lIns="91425" tIns="91425" rIns="91425" bIns="91425" anchor="t" anchorCtr="0">
            <a:noAutofit/>
          </a:bodyPr>
          <a:lstStyle/>
          <a:p>
            <a:pPr marL="0" marR="0" lvl="0" indent="0" algn="l" rtl="0">
              <a:lnSpc>
                <a:spcPct val="140000"/>
              </a:lnSpc>
              <a:spcBef>
                <a:spcPts val="1200"/>
              </a:spcBef>
              <a:spcAft>
                <a:spcPts val="0"/>
              </a:spcAft>
              <a:buNone/>
            </a:pPr>
            <a:endParaRPr sz="850" b="1" i="1">
              <a:solidFill>
                <a:srgbClr val="4A86E8"/>
              </a:solidFill>
              <a:highlight>
                <a:schemeClr val="accent5"/>
              </a:highlight>
            </a:endParaRPr>
          </a:p>
          <a:p>
            <a:pPr marL="0" marR="0" lvl="0" indent="0" algn="l" rtl="0">
              <a:lnSpc>
                <a:spcPct val="140000"/>
              </a:lnSpc>
              <a:spcBef>
                <a:spcPts val="1200"/>
              </a:spcBef>
              <a:spcAft>
                <a:spcPts val="0"/>
              </a:spcAft>
              <a:buNone/>
            </a:pPr>
            <a:endParaRPr sz="850" b="1" i="1">
              <a:solidFill>
                <a:srgbClr val="4A86E8"/>
              </a:solidFill>
              <a:highlight>
                <a:schemeClr val="accent5"/>
              </a:highlight>
            </a:endParaRPr>
          </a:p>
          <a:p>
            <a:pPr marL="0" marR="0" lvl="0" indent="0" algn="l" rtl="0">
              <a:lnSpc>
                <a:spcPct val="140000"/>
              </a:lnSpc>
              <a:spcBef>
                <a:spcPts val="1200"/>
              </a:spcBef>
              <a:spcAft>
                <a:spcPts val="200"/>
              </a:spcAft>
              <a:buNone/>
            </a:pPr>
            <a:endParaRPr sz="850" b="1" i="1">
              <a:solidFill>
                <a:srgbClr val="4A86E8"/>
              </a:solidFill>
              <a:highlight>
                <a:schemeClr val="accent5"/>
              </a:highlight>
            </a:endParaRPr>
          </a:p>
        </p:txBody>
      </p:sp>
      <p:cxnSp>
        <p:nvCxnSpPr>
          <p:cNvPr id="599" name="Google Shape;599;gfab65ae425_1_65"/>
          <p:cNvCxnSpPr/>
          <p:nvPr/>
        </p:nvCxnSpPr>
        <p:spPr>
          <a:xfrm>
            <a:off x="2060777" y="2555845"/>
            <a:ext cx="647100" cy="0"/>
          </a:xfrm>
          <a:prstGeom prst="straightConnector1">
            <a:avLst/>
          </a:prstGeom>
          <a:noFill/>
          <a:ln w="19050" cap="flat" cmpd="sng">
            <a:solidFill>
              <a:schemeClr val="dk1"/>
            </a:solidFill>
            <a:prstDash val="solid"/>
            <a:round/>
            <a:headEnd type="none" w="sm" len="sm"/>
            <a:tailEnd type="none" w="sm" len="sm"/>
          </a:ln>
        </p:spPr>
      </p:cxnSp>
      <p:cxnSp>
        <p:nvCxnSpPr>
          <p:cNvPr id="600" name="Google Shape;600;gfab65ae425_1_65"/>
          <p:cNvCxnSpPr/>
          <p:nvPr/>
        </p:nvCxnSpPr>
        <p:spPr>
          <a:xfrm>
            <a:off x="6436127" y="2555845"/>
            <a:ext cx="647100" cy="0"/>
          </a:xfrm>
          <a:prstGeom prst="straightConnector1">
            <a:avLst/>
          </a:prstGeom>
          <a:noFill/>
          <a:ln w="19050" cap="flat" cmpd="sng">
            <a:solidFill>
              <a:schemeClr val="dk1"/>
            </a:solidFill>
            <a:prstDash val="solid"/>
            <a:round/>
            <a:headEnd type="none" w="sm" len="sm"/>
            <a:tailEnd type="none" w="sm" len="sm"/>
          </a:ln>
        </p:spPr>
      </p:cxnSp>
      <p:cxnSp>
        <p:nvCxnSpPr>
          <p:cNvPr id="601" name="Google Shape;601;gfab65ae425_1_65"/>
          <p:cNvCxnSpPr/>
          <p:nvPr/>
        </p:nvCxnSpPr>
        <p:spPr>
          <a:xfrm>
            <a:off x="4564950" y="1382675"/>
            <a:ext cx="14100" cy="3163800"/>
          </a:xfrm>
          <a:prstGeom prst="straightConnector1">
            <a:avLst/>
          </a:prstGeom>
          <a:noFill/>
          <a:ln w="19050" cap="flat" cmpd="sng">
            <a:solidFill>
              <a:schemeClr val="dk1"/>
            </a:solidFill>
            <a:prstDash val="solid"/>
            <a:round/>
            <a:headEnd type="none" w="sm" len="sm"/>
            <a:tailEnd type="none" w="sm" len="sm"/>
          </a:ln>
        </p:spPr>
      </p:cxnSp>
      <p:sp>
        <p:nvSpPr>
          <p:cNvPr id="602" name="Google Shape;602;gfab65ae425_1_65"/>
          <p:cNvSpPr txBox="1">
            <a:spLocks noGrp="1"/>
          </p:cNvSpPr>
          <p:nvPr>
            <p:ph type="title" idx="3"/>
          </p:nvPr>
        </p:nvSpPr>
        <p:spPr>
          <a:xfrm>
            <a:off x="3288051" y="918100"/>
            <a:ext cx="2813400" cy="30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Ada boost</a:t>
            </a:r>
            <a:endParaRPr/>
          </a:p>
        </p:txBody>
      </p:sp>
      <p:pic>
        <p:nvPicPr>
          <p:cNvPr id="603" name="Google Shape;603;gfab65ae425_1_65"/>
          <p:cNvPicPr preferRelativeResize="0"/>
          <p:nvPr/>
        </p:nvPicPr>
        <p:blipFill>
          <a:blip r:embed="rId3">
            <a:alphaModFix/>
          </a:blip>
          <a:stretch>
            <a:fillRect/>
          </a:stretch>
        </p:blipFill>
        <p:spPr>
          <a:xfrm>
            <a:off x="146525" y="1817975"/>
            <a:ext cx="4260148" cy="2001251"/>
          </a:xfrm>
          <a:prstGeom prst="rect">
            <a:avLst/>
          </a:prstGeom>
          <a:noFill/>
          <a:ln>
            <a:noFill/>
          </a:ln>
        </p:spPr>
      </p:pic>
      <p:pic>
        <p:nvPicPr>
          <p:cNvPr id="604" name="Google Shape;604;gfab65ae425_1_65"/>
          <p:cNvPicPr preferRelativeResize="0"/>
          <p:nvPr/>
        </p:nvPicPr>
        <p:blipFill>
          <a:blip r:embed="rId4">
            <a:alphaModFix/>
          </a:blip>
          <a:stretch>
            <a:fillRect/>
          </a:stretch>
        </p:blipFill>
        <p:spPr>
          <a:xfrm>
            <a:off x="4737325" y="1839875"/>
            <a:ext cx="4260152" cy="1998811"/>
          </a:xfrm>
          <a:prstGeom prst="rect">
            <a:avLst/>
          </a:prstGeom>
          <a:noFill/>
          <a:ln>
            <a:noFill/>
          </a:ln>
        </p:spPr>
      </p:pic>
      <p:sp>
        <p:nvSpPr>
          <p:cNvPr id="605" name="Google Shape;605;gfab65ae425_1_65"/>
          <p:cNvSpPr txBox="1">
            <a:spLocks noGrp="1"/>
          </p:cNvSpPr>
          <p:nvPr>
            <p:ph type="title"/>
          </p:nvPr>
        </p:nvSpPr>
        <p:spPr>
          <a:xfrm>
            <a:off x="955224" y="1356925"/>
            <a:ext cx="2379900" cy="30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2200" b="0">
                <a:latin typeface="Didact Gothic"/>
                <a:ea typeface="Didact Gothic"/>
                <a:cs typeface="Didact Gothic"/>
                <a:sym typeface="Didact Gothic"/>
              </a:rPr>
              <a:t>Normal Sampling</a:t>
            </a:r>
            <a:endParaRPr sz="2200" b="0">
              <a:latin typeface="Didact Gothic"/>
              <a:ea typeface="Didact Gothic"/>
              <a:cs typeface="Didact Gothic"/>
              <a:sym typeface="Didact Gothic"/>
            </a:endParaRPr>
          </a:p>
        </p:txBody>
      </p:sp>
      <p:sp>
        <p:nvSpPr>
          <p:cNvPr id="606" name="Google Shape;606;gfab65ae425_1_65"/>
          <p:cNvSpPr txBox="1">
            <a:spLocks noGrp="1"/>
          </p:cNvSpPr>
          <p:nvPr>
            <p:ph type="title"/>
          </p:nvPr>
        </p:nvSpPr>
        <p:spPr>
          <a:xfrm>
            <a:off x="5642287" y="1445125"/>
            <a:ext cx="2379900" cy="30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2200" b="0">
                <a:latin typeface="Didact Gothic"/>
                <a:ea typeface="Didact Gothic"/>
                <a:cs typeface="Didact Gothic"/>
                <a:sym typeface="Didact Gothic"/>
              </a:rPr>
              <a:t>SMOTE</a:t>
            </a:r>
            <a:endParaRPr sz="2200" b="0">
              <a:latin typeface="Didact Gothic"/>
              <a:ea typeface="Didact Gothic"/>
              <a:cs typeface="Didact Gothic"/>
              <a:sym typeface="Didact Gothic"/>
            </a:endParaRPr>
          </a:p>
        </p:txBody>
      </p:sp>
      <p:sp>
        <p:nvSpPr>
          <p:cNvPr id="607" name="Google Shape;607;gfab65ae425_1_65"/>
          <p:cNvSpPr txBox="1">
            <a:spLocks noGrp="1"/>
          </p:cNvSpPr>
          <p:nvPr>
            <p:ph type="subTitle" idx="1"/>
          </p:nvPr>
        </p:nvSpPr>
        <p:spPr>
          <a:xfrm>
            <a:off x="336802" y="3751102"/>
            <a:ext cx="3100800" cy="99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50"/>
              <a:t>Overall Train Accuracy 0.8211428571428572</a:t>
            </a:r>
            <a:endParaRPr sz="1050"/>
          </a:p>
          <a:p>
            <a:pPr marL="0" lvl="0" indent="0" algn="l" rtl="0">
              <a:lnSpc>
                <a:spcPct val="100000"/>
              </a:lnSpc>
              <a:spcBef>
                <a:spcPts val="0"/>
              </a:spcBef>
              <a:spcAft>
                <a:spcPts val="0"/>
              </a:spcAft>
              <a:buNone/>
            </a:pPr>
            <a:r>
              <a:rPr lang="en" sz="1050"/>
              <a:t>Train AUC Score 0.7800456962858852</a:t>
            </a:r>
            <a:endParaRPr sz="1050"/>
          </a:p>
          <a:p>
            <a:pPr marL="0" lvl="0" indent="0" algn="l" rtl="0">
              <a:lnSpc>
                <a:spcPct val="100000"/>
              </a:lnSpc>
              <a:spcBef>
                <a:spcPts val="0"/>
              </a:spcBef>
              <a:spcAft>
                <a:spcPts val="0"/>
              </a:spcAft>
              <a:buNone/>
            </a:pPr>
            <a:r>
              <a:rPr lang="en" sz="1050"/>
              <a:t>Overall Test Accuracy 0.8164444444444444</a:t>
            </a:r>
            <a:endParaRPr sz="1050"/>
          </a:p>
          <a:p>
            <a:pPr marL="0" lvl="0" indent="0" algn="l" rtl="0">
              <a:lnSpc>
                <a:spcPct val="100000"/>
              </a:lnSpc>
              <a:spcBef>
                <a:spcPts val="0"/>
              </a:spcBef>
              <a:spcAft>
                <a:spcPts val="0"/>
              </a:spcAft>
              <a:buNone/>
            </a:pPr>
            <a:r>
              <a:rPr lang="en" sz="1050"/>
              <a:t>Test AUC Score 0.7677436178597669</a:t>
            </a:r>
            <a:endParaRPr sz="1050"/>
          </a:p>
          <a:p>
            <a:pPr marL="0" lvl="0" indent="0" algn="l" rtl="0">
              <a:lnSpc>
                <a:spcPct val="100000"/>
              </a:lnSpc>
              <a:spcBef>
                <a:spcPts val="0"/>
              </a:spcBef>
              <a:spcAft>
                <a:spcPts val="0"/>
              </a:spcAft>
              <a:buNone/>
            </a:pPr>
            <a:r>
              <a:rPr lang="en" sz="1050"/>
              <a:t>Classification Report of Test</a:t>
            </a:r>
            <a:endParaRPr sz="1050"/>
          </a:p>
          <a:p>
            <a:pPr marL="0" lvl="0" indent="0" algn="l" rtl="0">
              <a:lnSpc>
                <a:spcPct val="100000"/>
              </a:lnSpc>
              <a:spcBef>
                <a:spcPts val="0"/>
              </a:spcBef>
              <a:spcAft>
                <a:spcPts val="0"/>
              </a:spcAft>
              <a:buNone/>
            </a:pPr>
            <a:endParaRPr sz="1050"/>
          </a:p>
          <a:p>
            <a:pPr marL="0" lvl="0" indent="0" algn="l" rtl="0">
              <a:lnSpc>
                <a:spcPct val="100000"/>
              </a:lnSpc>
              <a:spcBef>
                <a:spcPts val="0"/>
              </a:spcBef>
              <a:spcAft>
                <a:spcPts val="0"/>
              </a:spcAft>
              <a:buSzPts val="1400"/>
              <a:buNone/>
            </a:pPr>
            <a:endParaRPr/>
          </a:p>
        </p:txBody>
      </p:sp>
      <p:sp>
        <p:nvSpPr>
          <p:cNvPr id="608" name="Google Shape;608;gfab65ae425_1_65"/>
          <p:cNvSpPr txBox="1">
            <a:spLocks noGrp="1"/>
          </p:cNvSpPr>
          <p:nvPr>
            <p:ph type="subTitle" idx="2"/>
          </p:nvPr>
        </p:nvSpPr>
        <p:spPr>
          <a:xfrm>
            <a:off x="4908873" y="3751102"/>
            <a:ext cx="3100800" cy="99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50"/>
              <a:t>Overall Train Accuracy 0.8620911036380312</a:t>
            </a:r>
            <a:endParaRPr sz="1050"/>
          </a:p>
          <a:p>
            <a:pPr marL="0" lvl="0" indent="0" algn="l" rtl="0">
              <a:lnSpc>
                <a:spcPct val="100000"/>
              </a:lnSpc>
              <a:spcBef>
                <a:spcPts val="0"/>
              </a:spcBef>
              <a:spcAft>
                <a:spcPts val="0"/>
              </a:spcAft>
              <a:buNone/>
            </a:pPr>
            <a:r>
              <a:rPr lang="en" sz="1050"/>
              <a:t>Train AUC Score 0.9247609739611631</a:t>
            </a:r>
            <a:endParaRPr sz="1050"/>
          </a:p>
          <a:p>
            <a:pPr marL="0" lvl="0" indent="0" algn="l" rtl="0">
              <a:lnSpc>
                <a:spcPct val="100000"/>
              </a:lnSpc>
              <a:spcBef>
                <a:spcPts val="0"/>
              </a:spcBef>
              <a:spcAft>
                <a:spcPts val="0"/>
              </a:spcAft>
              <a:buNone/>
            </a:pPr>
            <a:r>
              <a:rPr lang="en" sz="1050"/>
              <a:t>Overall Test Accuracy 0.8136666666666666</a:t>
            </a:r>
            <a:endParaRPr sz="1050"/>
          </a:p>
          <a:p>
            <a:pPr marL="0" lvl="0" indent="0" algn="l" rtl="0">
              <a:lnSpc>
                <a:spcPct val="100000"/>
              </a:lnSpc>
              <a:spcBef>
                <a:spcPts val="0"/>
              </a:spcBef>
              <a:spcAft>
                <a:spcPts val="0"/>
              </a:spcAft>
              <a:buNone/>
            </a:pPr>
            <a:r>
              <a:rPr lang="en" sz="1050"/>
              <a:t>Test AUC Score 0.7644839429021408</a:t>
            </a:r>
            <a:endParaRPr sz="1050"/>
          </a:p>
          <a:p>
            <a:pPr marL="0" lvl="0" indent="0" algn="l" rtl="0">
              <a:lnSpc>
                <a:spcPct val="100000"/>
              </a:lnSpc>
              <a:spcBef>
                <a:spcPts val="0"/>
              </a:spcBef>
              <a:spcAft>
                <a:spcPts val="0"/>
              </a:spcAft>
              <a:buNone/>
            </a:pPr>
            <a:endParaRPr sz="1050"/>
          </a:p>
          <a:p>
            <a:pPr marL="0" lvl="0" indent="0" algn="l" rtl="0">
              <a:lnSpc>
                <a:spcPct val="100000"/>
              </a:lnSpc>
              <a:spcBef>
                <a:spcPts val="0"/>
              </a:spcBef>
              <a:spcAft>
                <a:spcPts val="0"/>
              </a:spcAft>
              <a:buSzPts val="1400"/>
              <a:buNone/>
            </a:pPr>
            <a:endParaRPr sz="1050"/>
          </a:p>
        </p:txBody>
      </p:sp>
      <p:sp>
        <p:nvSpPr>
          <p:cNvPr id="609" name="Google Shape;609;gfab65ae425_1_65"/>
          <p:cNvSpPr txBox="1"/>
          <p:nvPr/>
        </p:nvSpPr>
        <p:spPr>
          <a:xfrm>
            <a:off x="1061850" y="4648975"/>
            <a:ext cx="8691900" cy="989700"/>
          </a:xfrm>
          <a:prstGeom prst="rect">
            <a:avLst/>
          </a:prstGeom>
          <a:noFill/>
          <a:ln>
            <a:noFill/>
          </a:ln>
        </p:spPr>
        <p:txBody>
          <a:bodyPr spcFirstLastPara="1" wrap="square" lIns="91425" tIns="91425" rIns="91425" bIns="91425" anchor="t" anchorCtr="0">
            <a:spAutoFit/>
          </a:bodyPr>
          <a:lstStyle/>
          <a:p>
            <a:pPr marL="0" marR="0" lvl="0" indent="0" algn="l" rtl="0">
              <a:lnSpc>
                <a:spcPct val="140000"/>
              </a:lnSpc>
              <a:spcBef>
                <a:spcPts val="1200"/>
              </a:spcBef>
              <a:spcAft>
                <a:spcPts val="0"/>
              </a:spcAft>
              <a:buNone/>
            </a:pPr>
            <a:r>
              <a:rPr lang="en" sz="850" b="1" i="1">
                <a:solidFill>
                  <a:srgbClr val="4A86E8"/>
                </a:solidFill>
                <a:highlight>
                  <a:schemeClr val="accent5"/>
                </a:highlight>
                <a:latin typeface="Didact Gothic"/>
                <a:ea typeface="Didact Gothic"/>
                <a:cs typeface="Didact Gothic"/>
                <a:sym typeface="Didact Gothic"/>
              </a:rPr>
              <a:t>The best score for Adaboost Classifier is registered when trained with the SMOTE data with an Test AUC score of 0.764 and train K-Fold score of 0.86</a:t>
            </a:r>
            <a:endParaRPr sz="850" b="1" i="1">
              <a:solidFill>
                <a:srgbClr val="4A86E8"/>
              </a:solidFill>
              <a:highlight>
                <a:schemeClr val="accent5"/>
              </a:highlight>
              <a:latin typeface="Didact Gothic"/>
              <a:ea typeface="Didact Gothic"/>
              <a:cs typeface="Didact Gothic"/>
              <a:sym typeface="Didact Gothic"/>
            </a:endParaRPr>
          </a:p>
          <a:p>
            <a:pPr marL="0" marR="0" lvl="0" indent="0" algn="l" rtl="0">
              <a:lnSpc>
                <a:spcPct val="140000"/>
              </a:lnSpc>
              <a:spcBef>
                <a:spcPts val="1200"/>
              </a:spcBef>
              <a:spcAft>
                <a:spcPts val="0"/>
              </a:spcAft>
              <a:buNone/>
            </a:pPr>
            <a:endParaRPr sz="850" b="1" i="1">
              <a:solidFill>
                <a:srgbClr val="4A86E8"/>
              </a:solidFill>
              <a:highlight>
                <a:schemeClr val="accent5"/>
              </a:highlight>
              <a:latin typeface="Didact Gothic"/>
              <a:ea typeface="Didact Gothic"/>
              <a:cs typeface="Didact Gothic"/>
              <a:sym typeface="Didact Gothic"/>
            </a:endParaRPr>
          </a:p>
          <a:p>
            <a:pPr marL="0" marR="0" lvl="0" indent="0" algn="l" rtl="0">
              <a:lnSpc>
                <a:spcPct val="140000"/>
              </a:lnSpc>
              <a:spcBef>
                <a:spcPts val="1200"/>
              </a:spcBef>
              <a:spcAft>
                <a:spcPts val="200"/>
              </a:spcAft>
              <a:buNone/>
            </a:pPr>
            <a:endParaRPr sz="850" b="1" i="1">
              <a:solidFill>
                <a:srgbClr val="4A86E8"/>
              </a:solidFill>
              <a:highlight>
                <a:schemeClr val="accent5"/>
              </a:highlight>
              <a:latin typeface="Didact Gothic"/>
              <a:ea typeface="Didact Gothic"/>
              <a:cs typeface="Didact Gothic"/>
              <a:sym typeface="Didact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gfab65ae425_1_231"/>
          <p:cNvSpPr txBox="1">
            <a:spLocks noGrp="1"/>
          </p:cNvSpPr>
          <p:nvPr>
            <p:ph type="title" idx="2"/>
          </p:nvPr>
        </p:nvSpPr>
        <p:spPr>
          <a:xfrm>
            <a:off x="1120875" y="899475"/>
            <a:ext cx="1959300" cy="33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sz="1200"/>
              <a:t>smote</a:t>
            </a:r>
            <a:endParaRPr sz="900"/>
          </a:p>
        </p:txBody>
      </p:sp>
      <p:sp>
        <p:nvSpPr>
          <p:cNvPr id="615" name="Google Shape;615;gfab65ae425_1_231"/>
          <p:cNvSpPr txBox="1">
            <a:spLocks noGrp="1"/>
          </p:cNvSpPr>
          <p:nvPr>
            <p:ph type="title" idx="3"/>
          </p:nvPr>
        </p:nvSpPr>
        <p:spPr>
          <a:xfrm>
            <a:off x="1120875" y="3477975"/>
            <a:ext cx="1959300" cy="33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Weaknesses</a:t>
            </a:r>
            <a:endParaRPr/>
          </a:p>
        </p:txBody>
      </p:sp>
      <p:sp>
        <p:nvSpPr>
          <p:cNvPr id="616" name="Google Shape;616;gfab65ae425_1_231"/>
          <p:cNvSpPr/>
          <p:nvPr/>
        </p:nvSpPr>
        <p:spPr>
          <a:xfrm rot="10800000">
            <a:off x="1682775" y="3132225"/>
            <a:ext cx="835500" cy="2598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17" name="Google Shape;617;gfab65ae425_1_231"/>
          <p:cNvCxnSpPr/>
          <p:nvPr/>
        </p:nvCxnSpPr>
        <p:spPr>
          <a:xfrm>
            <a:off x="4572000" y="3179625"/>
            <a:ext cx="0" cy="930900"/>
          </a:xfrm>
          <a:prstGeom prst="straightConnector1">
            <a:avLst/>
          </a:prstGeom>
          <a:noFill/>
          <a:ln w="19050" cap="flat" cmpd="sng">
            <a:solidFill>
              <a:schemeClr val="dk1"/>
            </a:solidFill>
            <a:prstDash val="solid"/>
            <a:round/>
            <a:headEnd type="none" w="sm" len="sm"/>
            <a:tailEnd type="none" w="sm" len="sm"/>
          </a:ln>
        </p:spPr>
      </p:cxnSp>
      <p:cxnSp>
        <p:nvCxnSpPr>
          <p:cNvPr id="618" name="Google Shape;618;gfab65ae425_1_231"/>
          <p:cNvCxnSpPr/>
          <p:nvPr/>
        </p:nvCxnSpPr>
        <p:spPr>
          <a:xfrm>
            <a:off x="4572000" y="1276600"/>
            <a:ext cx="0" cy="930900"/>
          </a:xfrm>
          <a:prstGeom prst="straightConnector1">
            <a:avLst/>
          </a:prstGeom>
          <a:noFill/>
          <a:ln w="19050" cap="flat" cmpd="sng">
            <a:solidFill>
              <a:schemeClr val="dk1"/>
            </a:solidFill>
            <a:prstDash val="solid"/>
            <a:round/>
            <a:headEnd type="none" w="sm" len="sm"/>
            <a:tailEnd type="none" w="sm" len="sm"/>
          </a:ln>
        </p:spPr>
      </p:cxnSp>
      <p:pic>
        <p:nvPicPr>
          <p:cNvPr id="619" name="Google Shape;619;gfab65ae425_1_231"/>
          <p:cNvPicPr preferRelativeResize="0"/>
          <p:nvPr/>
        </p:nvPicPr>
        <p:blipFill>
          <a:blip r:embed="rId3">
            <a:alphaModFix/>
          </a:blip>
          <a:stretch>
            <a:fillRect/>
          </a:stretch>
        </p:blipFill>
        <p:spPr>
          <a:xfrm>
            <a:off x="143375" y="1281575"/>
            <a:ext cx="4204399" cy="1303875"/>
          </a:xfrm>
          <a:prstGeom prst="rect">
            <a:avLst/>
          </a:prstGeom>
          <a:noFill/>
          <a:ln>
            <a:noFill/>
          </a:ln>
        </p:spPr>
      </p:pic>
      <p:pic>
        <p:nvPicPr>
          <p:cNvPr id="620" name="Google Shape;620;gfab65ae425_1_231"/>
          <p:cNvPicPr preferRelativeResize="0"/>
          <p:nvPr/>
        </p:nvPicPr>
        <p:blipFill>
          <a:blip r:embed="rId4">
            <a:alphaModFix/>
          </a:blip>
          <a:stretch>
            <a:fillRect/>
          </a:stretch>
        </p:blipFill>
        <p:spPr>
          <a:xfrm>
            <a:off x="96375" y="3132000"/>
            <a:ext cx="4204399" cy="1471825"/>
          </a:xfrm>
          <a:prstGeom prst="rect">
            <a:avLst/>
          </a:prstGeom>
          <a:noFill/>
          <a:ln>
            <a:noFill/>
          </a:ln>
        </p:spPr>
      </p:pic>
      <p:sp>
        <p:nvSpPr>
          <p:cNvPr id="621" name="Google Shape;621;gfab65ae425_1_231"/>
          <p:cNvSpPr txBox="1">
            <a:spLocks noGrp="1"/>
          </p:cNvSpPr>
          <p:nvPr>
            <p:ph type="title"/>
          </p:nvPr>
        </p:nvSpPr>
        <p:spPr>
          <a:xfrm>
            <a:off x="262375" y="206425"/>
            <a:ext cx="40854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 sz="2400"/>
              <a:t>rANDOM FOREST</a:t>
            </a:r>
            <a:endParaRPr sz="2400" b="1"/>
          </a:p>
        </p:txBody>
      </p:sp>
      <p:sp>
        <p:nvSpPr>
          <p:cNvPr id="622" name="Google Shape;622;gfab65ae425_1_231"/>
          <p:cNvSpPr txBox="1">
            <a:spLocks noGrp="1"/>
          </p:cNvSpPr>
          <p:nvPr>
            <p:ph type="title"/>
          </p:nvPr>
        </p:nvSpPr>
        <p:spPr>
          <a:xfrm>
            <a:off x="4777750" y="275450"/>
            <a:ext cx="40854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 sz="2400"/>
              <a:t>Ada boost</a:t>
            </a:r>
            <a:endParaRPr sz="2400" b="1"/>
          </a:p>
        </p:txBody>
      </p:sp>
      <p:sp>
        <p:nvSpPr>
          <p:cNvPr id="623" name="Google Shape;623;gfab65ae425_1_231"/>
          <p:cNvSpPr txBox="1">
            <a:spLocks noGrp="1"/>
          </p:cNvSpPr>
          <p:nvPr>
            <p:ph type="title" idx="2"/>
          </p:nvPr>
        </p:nvSpPr>
        <p:spPr>
          <a:xfrm>
            <a:off x="1197075" y="2768088"/>
            <a:ext cx="1959300" cy="33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sz="1200"/>
              <a:t>Normal sampling</a:t>
            </a:r>
            <a:endParaRPr sz="900"/>
          </a:p>
        </p:txBody>
      </p:sp>
      <p:pic>
        <p:nvPicPr>
          <p:cNvPr id="624" name="Google Shape;624;gfab65ae425_1_231"/>
          <p:cNvPicPr preferRelativeResize="0"/>
          <p:nvPr/>
        </p:nvPicPr>
        <p:blipFill>
          <a:blip r:embed="rId5">
            <a:alphaModFix/>
          </a:blip>
          <a:stretch>
            <a:fillRect/>
          </a:stretch>
        </p:blipFill>
        <p:spPr>
          <a:xfrm>
            <a:off x="4718250" y="3192700"/>
            <a:ext cx="4204400" cy="1411125"/>
          </a:xfrm>
          <a:prstGeom prst="rect">
            <a:avLst/>
          </a:prstGeom>
          <a:noFill/>
          <a:ln>
            <a:noFill/>
          </a:ln>
        </p:spPr>
      </p:pic>
      <p:pic>
        <p:nvPicPr>
          <p:cNvPr id="625" name="Google Shape;625;gfab65ae425_1_231"/>
          <p:cNvPicPr preferRelativeResize="0"/>
          <p:nvPr/>
        </p:nvPicPr>
        <p:blipFill rotWithShape="1">
          <a:blip r:embed="rId6">
            <a:alphaModFix/>
          </a:blip>
          <a:srcRect t="-3400" b="3400"/>
          <a:stretch/>
        </p:blipFill>
        <p:spPr>
          <a:xfrm>
            <a:off x="4796225" y="1281575"/>
            <a:ext cx="4204400" cy="1303875"/>
          </a:xfrm>
          <a:prstGeom prst="rect">
            <a:avLst/>
          </a:prstGeom>
          <a:noFill/>
          <a:ln>
            <a:noFill/>
          </a:ln>
        </p:spPr>
      </p:pic>
      <p:sp>
        <p:nvSpPr>
          <p:cNvPr id="626" name="Google Shape;626;gfab65ae425_1_231"/>
          <p:cNvSpPr txBox="1">
            <a:spLocks noGrp="1"/>
          </p:cNvSpPr>
          <p:nvPr>
            <p:ph type="title" idx="2"/>
          </p:nvPr>
        </p:nvSpPr>
        <p:spPr>
          <a:xfrm>
            <a:off x="5754175" y="956450"/>
            <a:ext cx="1959300" cy="33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sz="1200"/>
              <a:t>smote</a:t>
            </a:r>
            <a:endParaRPr sz="900"/>
          </a:p>
        </p:txBody>
      </p:sp>
      <p:sp>
        <p:nvSpPr>
          <p:cNvPr id="627" name="Google Shape;627;gfab65ae425_1_231"/>
          <p:cNvSpPr txBox="1">
            <a:spLocks noGrp="1"/>
          </p:cNvSpPr>
          <p:nvPr>
            <p:ph type="title" idx="2"/>
          </p:nvPr>
        </p:nvSpPr>
        <p:spPr>
          <a:xfrm>
            <a:off x="5800950" y="2845713"/>
            <a:ext cx="1959300" cy="33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sz="1200"/>
              <a:t>Normal sampling</a:t>
            </a:r>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pic>
        <p:nvPicPr>
          <p:cNvPr id="632" name="Google Shape;632;gf1fe343c6a_1_6"/>
          <p:cNvPicPr preferRelativeResize="0"/>
          <p:nvPr/>
        </p:nvPicPr>
        <p:blipFill>
          <a:blip r:embed="rId3">
            <a:alphaModFix/>
          </a:blip>
          <a:stretch>
            <a:fillRect/>
          </a:stretch>
        </p:blipFill>
        <p:spPr>
          <a:xfrm>
            <a:off x="106575" y="1711025"/>
            <a:ext cx="8839204" cy="1994000"/>
          </a:xfrm>
          <a:prstGeom prst="rect">
            <a:avLst/>
          </a:prstGeom>
          <a:noFill/>
          <a:ln>
            <a:noFill/>
          </a:ln>
        </p:spPr>
      </p:pic>
      <p:sp>
        <p:nvSpPr>
          <p:cNvPr id="633" name="Google Shape;633;gf1fe343c6a_1_6"/>
          <p:cNvSpPr txBox="1">
            <a:spLocks noGrp="1"/>
          </p:cNvSpPr>
          <p:nvPr>
            <p:ph type="ctrTitle" idx="4294967295"/>
          </p:nvPr>
        </p:nvSpPr>
        <p:spPr>
          <a:xfrm>
            <a:off x="1265250" y="126600"/>
            <a:ext cx="7353000" cy="909300"/>
          </a:xfrm>
          <a:prstGeom prst="rect">
            <a:avLst/>
          </a:prstGeom>
          <a:noFill/>
          <a:ln>
            <a:noFill/>
          </a:ln>
        </p:spPr>
        <p:txBody>
          <a:bodyPr spcFirstLastPara="1" wrap="square" lIns="91425" tIns="91425" rIns="91425" bIns="91425" anchor="ctr" anchorCtr="0">
            <a:noAutofit/>
          </a:bodyPr>
          <a:lstStyle/>
          <a:p>
            <a:pPr marL="0" lvl="0" indent="0" algn="just" rtl="0">
              <a:lnSpc>
                <a:spcPct val="90000"/>
              </a:lnSpc>
              <a:spcBef>
                <a:spcPts val="0"/>
              </a:spcBef>
              <a:spcAft>
                <a:spcPts val="0"/>
              </a:spcAft>
              <a:buSzPts val="4700"/>
              <a:buNone/>
            </a:pPr>
            <a:r>
              <a:rPr lang="en" sz="3000" b="1">
                <a:solidFill>
                  <a:schemeClr val="accent6"/>
                </a:solidFill>
              </a:rPr>
              <a:t>predictive models with most roi</a:t>
            </a:r>
            <a:endParaRPr sz="3500" b="1">
              <a:solidFill>
                <a:schemeClr val="accent6"/>
              </a:solidFill>
            </a:endParaRPr>
          </a:p>
        </p:txBody>
      </p:sp>
      <p:sp>
        <p:nvSpPr>
          <p:cNvPr id="634" name="Google Shape;634;gf1fe343c6a_1_6"/>
          <p:cNvSpPr txBox="1"/>
          <p:nvPr/>
        </p:nvSpPr>
        <p:spPr>
          <a:xfrm>
            <a:off x="185800" y="3884775"/>
            <a:ext cx="8600100" cy="14475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40000"/>
              </a:lnSpc>
              <a:spcBef>
                <a:spcPts val="0"/>
              </a:spcBef>
              <a:spcAft>
                <a:spcPts val="0"/>
              </a:spcAft>
              <a:buNone/>
            </a:pPr>
            <a:r>
              <a:rPr lang="en" sz="1200">
                <a:solidFill>
                  <a:schemeClr val="accent6"/>
                </a:solidFill>
              </a:rPr>
              <a:t>Above are the top 5 most scoring models. The models are performing well for SMOTE data and also undersampled data rather than imbalanced data. Thus before modeling, resampling techniques should be used to make sure that the models are not biased.</a:t>
            </a:r>
            <a:endParaRPr sz="1200">
              <a:solidFill>
                <a:schemeClr val="accent6"/>
              </a:solidFill>
            </a:endParaRPr>
          </a:p>
          <a:p>
            <a:pPr marL="0" lvl="0" indent="0" algn="l" rtl="0">
              <a:lnSpc>
                <a:spcPct val="115000"/>
              </a:lnSpc>
              <a:spcBef>
                <a:spcPts val="600"/>
              </a:spcBef>
              <a:spcAft>
                <a:spcPts val="0"/>
              </a:spcAft>
              <a:buNone/>
            </a:pPr>
            <a:endParaRPr sz="1100">
              <a:solidFill>
                <a:schemeClr val="accent6"/>
              </a:solidFill>
            </a:endParaRPr>
          </a:p>
          <a:p>
            <a:pPr marL="0" lvl="0" indent="0" algn="l" rtl="0">
              <a:spcBef>
                <a:spcPts val="0"/>
              </a:spcBef>
              <a:spcAft>
                <a:spcPts val="0"/>
              </a:spcAft>
              <a:buNone/>
            </a:pPr>
            <a:endParaRPr>
              <a:solidFill>
                <a:schemeClr val="accent6"/>
              </a:solidFill>
              <a:latin typeface="Questrial"/>
              <a:ea typeface="Questrial"/>
              <a:cs typeface="Questrial"/>
              <a:sym typeface="Quest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38"/>
        <p:cNvGrpSpPr/>
        <p:nvPr/>
      </p:nvGrpSpPr>
      <p:grpSpPr>
        <a:xfrm>
          <a:off x="0" y="0"/>
          <a:ext cx="0" cy="0"/>
          <a:chOff x="0" y="0"/>
          <a:chExt cx="0" cy="0"/>
        </a:xfrm>
      </p:grpSpPr>
      <p:pic>
        <p:nvPicPr>
          <p:cNvPr id="639" name="Google Shape;639;gfab65ae425_1_223"/>
          <p:cNvPicPr preferRelativeResize="0"/>
          <p:nvPr/>
        </p:nvPicPr>
        <p:blipFill>
          <a:blip r:embed="rId3">
            <a:alphaModFix/>
          </a:blip>
          <a:stretch>
            <a:fillRect/>
          </a:stretch>
        </p:blipFill>
        <p:spPr>
          <a:xfrm>
            <a:off x="660125" y="158725"/>
            <a:ext cx="7664824" cy="4449801"/>
          </a:xfrm>
          <a:prstGeom prst="rect">
            <a:avLst/>
          </a:prstGeom>
          <a:noFill/>
          <a:ln>
            <a:noFill/>
          </a:ln>
        </p:spPr>
      </p:pic>
      <p:sp>
        <p:nvSpPr>
          <p:cNvPr id="640" name="Google Shape;640;gfab65ae425_1_223"/>
          <p:cNvSpPr txBox="1"/>
          <p:nvPr/>
        </p:nvSpPr>
        <p:spPr>
          <a:xfrm>
            <a:off x="524100" y="4608525"/>
            <a:ext cx="8095800" cy="735600"/>
          </a:xfrm>
          <a:prstGeom prst="rect">
            <a:avLst/>
          </a:prstGeom>
          <a:noFill/>
          <a:ln>
            <a:noFill/>
          </a:ln>
        </p:spPr>
        <p:txBody>
          <a:bodyPr spcFirstLastPara="1" wrap="square" lIns="91425" tIns="91425" rIns="91425" bIns="91425" anchor="t" anchorCtr="0">
            <a:spAutoFit/>
          </a:bodyPr>
          <a:lstStyle/>
          <a:p>
            <a:pPr marL="0" lvl="0" indent="0" algn="ctr" rtl="0">
              <a:lnSpc>
                <a:spcPct val="140000"/>
              </a:lnSpc>
              <a:spcBef>
                <a:spcPts val="0"/>
              </a:spcBef>
              <a:spcAft>
                <a:spcPts val="0"/>
              </a:spcAft>
              <a:buNone/>
            </a:pPr>
            <a:r>
              <a:rPr lang="en" sz="1200" b="1"/>
              <a:t>It looks like the sex, repayment status and repayment amount are more important features!</a:t>
            </a:r>
            <a:endParaRPr sz="1200" b="1"/>
          </a:p>
          <a:p>
            <a:pPr marL="0" lvl="0" indent="0" algn="ctr" rtl="0">
              <a:spcBef>
                <a:spcPts val="600"/>
              </a:spcBef>
              <a:spcAft>
                <a:spcPts val="0"/>
              </a:spcAft>
              <a:buNone/>
            </a:pPr>
            <a:endParaRPr b="1">
              <a:latin typeface="Questrial"/>
              <a:ea typeface="Questrial"/>
              <a:cs typeface="Questrial"/>
              <a:sym typeface="Quest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gf9df81c231_12_0"/>
          <p:cNvSpPr txBox="1">
            <a:spLocks noGrp="1"/>
          </p:cNvSpPr>
          <p:nvPr>
            <p:ph type="title"/>
          </p:nvPr>
        </p:nvSpPr>
        <p:spPr>
          <a:xfrm>
            <a:off x="1383600" y="2307450"/>
            <a:ext cx="63768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 b="1"/>
              <a:t>SWOT</a:t>
            </a:r>
            <a:endParaRPr b="1"/>
          </a:p>
        </p:txBody>
      </p:sp>
      <p:sp>
        <p:nvSpPr>
          <p:cNvPr id="646" name="Google Shape;646;gf9df81c231_12_0"/>
          <p:cNvSpPr txBox="1">
            <a:spLocks noGrp="1"/>
          </p:cNvSpPr>
          <p:nvPr>
            <p:ph type="title" idx="2"/>
          </p:nvPr>
        </p:nvSpPr>
        <p:spPr>
          <a:xfrm>
            <a:off x="1120875" y="899475"/>
            <a:ext cx="1959300" cy="33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Strengths</a:t>
            </a:r>
            <a:endParaRPr/>
          </a:p>
        </p:txBody>
      </p:sp>
      <p:sp>
        <p:nvSpPr>
          <p:cNvPr id="647" name="Google Shape;647;gf9df81c231_12_0"/>
          <p:cNvSpPr txBox="1">
            <a:spLocks noGrp="1"/>
          </p:cNvSpPr>
          <p:nvPr>
            <p:ph type="subTitle" idx="1"/>
          </p:nvPr>
        </p:nvSpPr>
        <p:spPr>
          <a:xfrm>
            <a:off x="734175" y="1166874"/>
            <a:ext cx="3090402" cy="8073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SzPts val="1400"/>
              <a:buAutoNum type="arabicPeriod"/>
            </a:pPr>
            <a:r>
              <a:rPr lang="en"/>
              <a:t>High level of accuracy to predict default credit card transactions</a:t>
            </a:r>
            <a:endParaRPr/>
          </a:p>
          <a:p>
            <a:pPr marL="342900" lvl="0" indent="-342900" algn="l" rtl="0">
              <a:lnSpc>
                <a:spcPct val="100000"/>
              </a:lnSpc>
              <a:spcBef>
                <a:spcPts val="0"/>
              </a:spcBef>
              <a:spcAft>
                <a:spcPts val="0"/>
              </a:spcAft>
              <a:buSzPts val="1400"/>
              <a:buAutoNum type="arabicPeriod"/>
            </a:pPr>
            <a:r>
              <a:rPr lang="en"/>
              <a:t>Most features related to credit card transactions are analyzed</a:t>
            </a:r>
            <a:endParaRPr/>
          </a:p>
        </p:txBody>
      </p:sp>
      <p:sp>
        <p:nvSpPr>
          <p:cNvPr id="648" name="Google Shape;648;gf9df81c231_12_0"/>
          <p:cNvSpPr txBox="1">
            <a:spLocks noGrp="1"/>
          </p:cNvSpPr>
          <p:nvPr>
            <p:ph type="title" idx="3"/>
          </p:nvPr>
        </p:nvSpPr>
        <p:spPr>
          <a:xfrm>
            <a:off x="1120875" y="3477975"/>
            <a:ext cx="1959300" cy="33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Weaknesses</a:t>
            </a:r>
            <a:endParaRPr/>
          </a:p>
        </p:txBody>
      </p:sp>
      <p:sp>
        <p:nvSpPr>
          <p:cNvPr id="649" name="Google Shape;649;gf9df81c231_12_0"/>
          <p:cNvSpPr txBox="1">
            <a:spLocks noGrp="1"/>
          </p:cNvSpPr>
          <p:nvPr>
            <p:ph type="subTitle" idx="4"/>
          </p:nvPr>
        </p:nvSpPr>
        <p:spPr>
          <a:xfrm>
            <a:off x="734175" y="3747815"/>
            <a:ext cx="2732700" cy="8073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SzPts val="1400"/>
              <a:buAutoNum type="arabicPeriod"/>
            </a:pPr>
            <a:r>
              <a:rPr lang="en"/>
              <a:t>Imbalanced Data set</a:t>
            </a:r>
            <a:endParaRPr/>
          </a:p>
          <a:p>
            <a:pPr marL="342900" lvl="0" indent="-342900" algn="l" rtl="0">
              <a:lnSpc>
                <a:spcPct val="100000"/>
              </a:lnSpc>
              <a:spcBef>
                <a:spcPts val="0"/>
              </a:spcBef>
              <a:spcAft>
                <a:spcPts val="0"/>
              </a:spcAft>
              <a:buSzPts val="1400"/>
              <a:buAutoNum type="arabicPeriod"/>
            </a:pPr>
            <a:r>
              <a:rPr lang="en"/>
              <a:t>Only 30,000 transactions</a:t>
            </a:r>
            <a:endParaRPr/>
          </a:p>
        </p:txBody>
      </p:sp>
      <p:sp>
        <p:nvSpPr>
          <p:cNvPr id="650" name="Google Shape;650;gf9df81c231_12_0"/>
          <p:cNvSpPr txBox="1">
            <a:spLocks noGrp="1"/>
          </p:cNvSpPr>
          <p:nvPr>
            <p:ph type="title" idx="5"/>
          </p:nvPr>
        </p:nvSpPr>
        <p:spPr>
          <a:xfrm>
            <a:off x="5864300" y="899475"/>
            <a:ext cx="2158800" cy="33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Opportunities</a:t>
            </a:r>
            <a:endParaRPr/>
          </a:p>
        </p:txBody>
      </p:sp>
      <p:sp>
        <p:nvSpPr>
          <p:cNvPr id="651" name="Google Shape;651;gf9df81c231_12_0"/>
          <p:cNvSpPr txBox="1">
            <a:spLocks noGrp="1"/>
          </p:cNvSpPr>
          <p:nvPr>
            <p:ph type="subTitle" idx="6"/>
          </p:nvPr>
        </p:nvSpPr>
        <p:spPr>
          <a:xfrm>
            <a:off x="5009326" y="1230149"/>
            <a:ext cx="3750259" cy="807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1. This model can be utilized in many banking services such as home loan, car loan etc</a:t>
            </a:r>
            <a:endParaRPr/>
          </a:p>
          <a:p>
            <a:pPr marL="0" lvl="0" indent="0" algn="l" rtl="0">
              <a:lnSpc>
                <a:spcPct val="100000"/>
              </a:lnSpc>
              <a:spcBef>
                <a:spcPts val="0"/>
              </a:spcBef>
              <a:spcAft>
                <a:spcPts val="0"/>
              </a:spcAft>
              <a:buSzPts val="1400"/>
              <a:buNone/>
            </a:pPr>
            <a:r>
              <a:rPr lang="en"/>
              <a:t>2. Due to Covid-19 risk of default is much higher, this model will be very useful for banks</a:t>
            </a:r>
            <a:endParaRPr/>
          </a:p>
        </p:txBody>
      </p:sp>
      <p:sp>
        <p:nvSpPr>
          <p:cNvPr id="652" name="Google Shape;652;gf9df81c231_12_0"/>
          <p:cNvSpPr txBox="1">
            <a:spLocks noGrp="1"/>
          </p:cNvSpPr>
          <p:nvPr>
            <p:ph type="title" idx="7"/>
          </p:nvPr>
        </p:nvSpPr>
        <p:spPr>
          <a:xfrm>
            <a:off x="6063846" y="3478125"/>
            <a:ext cx="1959300" cy="33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Threats</a:t>
            </a:r>
            <a:endParaRPr/>
          </a:p>
        </p:txBody>
      </p:sp>
      <p:sp>
        <p:nvSpPr>
          <p:cNvPr id="653" name="Google Shape;653;gf9df81c231_12_0"/>
          <p:cNvSpPr txBox="1">
            <a:spLocks noGrp="1"/>
          </p:cNvSpPr>
          <p:nvPr>
            <p:ph type="subTitle" idx="8"/>
          </p:nvPr>
        </p:nvSpPr>
        <p:spPr>
          <a:xfrm>
            <a:off x="4675383" y="3746088"/>
            <a:ext cx="4142610" cy="8073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SzPts val="1400"/>
              <a:buAutoNum type="arabicPeriod"/>
            </a:pPr>
            <a:r>
              <a:rPr lang="en"/>
              <a:t>Lot of dependency on external agencies to collect data</a:t>
            </a:r>
            <a:endParaRPr/>
          </a:p>
          <a:p>
            <a:pPr marL="342900" lvl="0" indent="-342900" algn="l" rtl="0">
              <a:lnSpc>
                <a:spcPct val="100000"/>
              </a:lnSpc>
              <a:spcBef>
                <a:spcPts val="0"/>
              </a:spcBef>
              <a:spcAft>
                <a:spcPts val="0"/>
              </a:spcAft>
              <a:buSzPts val="1400"/>
              <a:buAutoNum type="arabicPeriod"/>
            </a:pPr>
            <a:r>
              <a:rPr lang="en"/>
              <a:t>This model uses historical data collected in Taiwan which is an Emerging Market. Countries like USA, Europe have very different market</a:t>
            </a:r>
            <a:endParaRPr/>
          </a:p>
        </p:txBody>
      </p:sp>
      <p:sp>
        <p:nvSpPr>
          <p:cNvPr id="654" name="Google Shape;654;gf9df81c231_12_0"/>
          <p:cNvSpPr/>
          <p:nvPr/>
        </p:nvSpPr>
        <p:spPr>
          <a:xfrm rot="10800000">
            <a:off x="1682775" y="545312"/>
            <a:ext cx="835500" cy="259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gf9df81c231_12_0"/>
          <p:cNvSpPr/>
          <p:nvPr/>
        </p:nvSpPr>
        <p:spPr>
          <a:xfrm rot="10800000">
            <a:off x="1682775" y="3132225"/>
            <a:ext cx="835500" cy="2598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gf9df81c231_12_0"/>
          <p:cNvSpPr/>
          <p:nvPr/>
        </p:nvSpPr>
        <p:spPr>
          <a:xfrm rot="10800000">
            <a:off x="6625746" y="545312"/>
            <a:ext cx="835500" cy="2598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gf9df81c231_12_0"/>
          <p:cNvSpPr/>
          <p:nvPr/>
        </p:nvSpPr>
        <p:spPr>
          <a:xfrm rot="10800000">
            <a:off x="6625746" y="3132000"/>
            <a:ext cx="835500" cy="259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58" name="Google Shape;658;gf9df81c231_12_0"/>
          <p:cNvCxnSpPr/>
          <p:nvPr/>
        </p:nvCxnSpPr>
        <p:spPr>
          <a:xfrm>
            <a:off x="-22525" y="2564950"/>
            <a:ext cx="2858700" cy="0"/>
          </a:xfrm>
          <a:prstGeom prst="straightConnector1">
            <a:avLst/>
          </a:prstGeom>
          <a:noFill/>
          <a:ln w="19050" cap="flat" cmpd="sng">
            <a:solidFill>
              <a:schemeClr val="dk1"/>
            </a:solidFill>
            <a:prstDash val="solid"/>
            <a:round/>
            <a:headEnd type="none" w="sm" len="sm"/>
            <a:tailEnd type="none" w="sm" len="sm"/>
          </a:ln>
        </p:spPr>
      </p:cxnSp>
      <p:cxnSp>
        <p:nvCxnSpPr>
          <p:cNvPr id="659" name="Google Shape;659;gf9df81c231_12_0"/>
          <p:cNvCxnSpPr/>
          <p:nvPr/>
        </p:nvCxnSpPr>
        <p:spPr>
          <a:xfrm>
            <a:off x="6285300" y="2571750"/>
            <a:ext cx="2858700" cy="0"/>
          </a:xfrm>
          <a:prstGeom prst="straightConnector1">
            <a:avLst/>
          </a:prstGeom>
          <a:noFill/>
          <a:ln w="19050" cap="flat" cmpd="sng">
            <a:solidFill>
              <a:schemeClr val="dk1"/>
            </a:solidFill>
            <a:prstDash val="solid"/>
            <a:round/>
            <a:headEnd type="none" w="sm" len="sm"/>
            <a:tailEnd type="none" w="sm" len="sm"/>
          </a:ln>
        </p:spPr>
      </p:cxnSp>
      <p:cxnSp>
        <p:nvCxnSpPr>
          <p:cNvPr id="660" name="Google Shape;660;gf9df81c231_12_0"/>
          <p:cNvCxnSpPr/>
          <p:nvPr/>
        </p:nvCxnSpPr>
        <p:spPr>
          <a:xfrm>
            <a:off x="4572000" y="3179625"/>
            <a:ext cx="0" cy="930900"/>
          </a:xfrm>
          <a:prstGeom prst="straightConnector1">
            <a:avLst/>
          </a:prstGeom>
          <a:noFill/>
          <a:ln w="19050" cap="flat" cmpd="sng">
            <a:solidFill>
              <a:schemeClr val="dk1"/>
            </a:solidFill>
            <a:prstDash val="solid"/>
            <a:round/>
            <a:headEnd type="none" w="sm" len="sm"/>
            <a:tailEnd type="none" w="sm" len="sm"/>
          </a:ln>
        </p:spPr>
      </p:cxnSp>
      <p:cxnSp>
        <p:nvCxnSpPr>
          <p:cNvPr id="661" name="Google Shape;661;gf9df81c231_12_0"/>
          <p:cNvCxnSpPr/>
          <p:nvPr/>
        </p:nvCxnSpPr>
        <p:spPr>
          <a:xfrm>
            <a:off x="4572000" y="1276600"/>
            <a:ext cx="0" cy="930900"/>
          </a:xfrm>
          <a:prstGeom prst="straightConnector1">
            <a:avLst/>
          </a:prstGeom>
          <a:noFill/>
          <a:ln w="19050" cap="flat" cmpd="sng">
            <a:solidFill>
              <a:schemeClr val="dk1"/>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434"/>
        <p:cNvGrpSpPr/>
        <p:nvPr/>
      </p:nvGrpSpPr>
      <p:grpSpPr>
        <a:xfrm>
          <a:off x="0" y="0"/>
          <a:ext cx="0" cy="0"/>
          <a:chOff x="0" y="0"/>
          <a:chExt cx="0" cy="0"/>
        </a:xfrm>
      </p:grpSpPr>
      <p:sp>
        <p:nvSpPr>
          <p:cNvPr id="435" name="Google Shape;435;gf9df81c231_2_0"/>
          <p:cNvSpPr txBox="1">
            <a:spLocks noGrp="1"/>
          </p:cNvSpPr>
          <p:nvPr>
            <p:ph type="title"/>
          </p:nvPr>
        </p:nvSpPr>
        <p:spPr>
          <a:xfrm>
            <a:off x="1974300" y="530725"/>
            <a:ext cx="51954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
              <a:t>Thesis</a:t>
            </a:r>
            <a:endParaRPr b="1"/>
          </a:p>
        </p:txBody>
      </p:sp>
      <p:sp>
        <p:nvSpPr>
          <p:cNvPr id="436" name="Google Shape;436;gf9df81c231_2_0"/>
          <p:cNvSpPr txBox="1">
            <a:spLocks noGrp="1"/>
          </p:cNvSpPr>
          <p:nvPr>
            <p:ph type="subTitle" idx="1"/>
          </p:nvPr>
        </p:nvSpPr>
        <p:spPr>
          <a:xfrm>
            <a:off x="516836" y="1370856"/>
            <a:ext cx="6981244" cy="187327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We propose Random Forest &amp; Adaboost classifier to solve the problem of predicting default credit card transactions in Taiwan. From the perspective of risk management, the result of predictive accuracy of the estimated probability of default will be more valuable than the binary result of classification - credible or not credible clients.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For our analysis, we assume overall cost of misclassification of a transaction is:</a:t>
            </a:r>
            <a:endParaRPr/>
          </a:p>
          <a:p>
            <a:pPr marL="342900" lvl="0" indent="-342900" algn="l" rtl="0">
              <a:lnSpc>
                <a:spcPct val="100000"/>
              </a:lnSpc>
              <a:spcBef>
                <a:spcPts val="0"/>
              </a:spcBef>
              <a:spcAft>
                <a:spcPts val="0"/>
              </a:spcAft>
              <a:buSzPts val="1400"/>
              <a:buAutoNum type="arabicPeriod"/>
            </a:pPr>
            <a:r>
              <a:rPr lang="en"/>
              <a:t>False negative = $167,000 </a:t>
            </a:r>
            <a:endParaRPr/>
          </a:p>
          <a:p>
            <a:pPr marL="342900" lvl="0" indent="-342900" algn="l" rtl="0">
              <a:lnSpc>
                <a:spcPct val="100000"/>
              </a:lnSpc>
              <a:spcBef>
                <a:spcPts val="0"/>
              </a:spcBef>
              <a:spcAft>
                <a:spcPts val="0"/>
              </a:spcAft>
              <a:buSzPts val="1400"/>
              <a:buAutoNum type="arabicPeriod"/>
            </a:pPr>
            <a:r>
              <a:rPr lang="en"/>
              <a:t>False Positive = $10,000</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Random Forest &amp; Adaboost gives highest accuracy of 81% </a:t>
            </a:r>
            <a:endParaRPr/>
          </a:p>
          <a:p>
            <a:pPr marL="342900" lvl="0" indent="-25400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cxnSp>
        <p:nvCxnSpPr>
          <p:cNvPr id="437" name="Google Shape;437;gf9df81c231_2_0"/>
          <p:cNvCxnSpPr/>
          <p:nvPr/>
        </p:nvCxnSpPr>
        <p:spPr>
          <a:xfrm>
            <a:off x="4248450" y="1275060"/>
            <a:ext cx="647100" cy="0"/>
          </a:xfrm>
          <a:prstGeom prst="straightConnector1">
            <a:avLst/>
          </a:prstGeom>
          <a:noFill/>
          <a:ln w="19050" cap="flat" cmpd="sng">
            <a:solidFill>
              <a:schemeClr val="dk1"/>
            </a:solidFill>
            <a:prstDash val="solid"/>
            <a:round/>
            <a:headEnd type="none" w="sm" len="sm"/>
            <a:tailEnd type="none" w="sm" len="sm"/>
          </a:ln>
        </p:spPr>
      </p:cxnSp>
      <p:graphicFrame>
        <p:nvGraphicFramePr>
          <p:cNvPr id="438" name="Google Shape;438;gf9df81c231_2_0"/>
          <p:cNvGraphicFramePr/>
          <p:nvPr/>
        </p:nvGraphicFramePr>
        <p:xfrm>
          <a:off x="604301" y="3657979"/>
          <a:ext cx="3315675" cy="1097025"/>
        </p:xfrm>
        <a:graphic>
          <a:graphicData uri="http://schemas.openxmlformats.org/drawingml/2006/table">
            <a:tbl>
              <a:tblPr firstRow="1" bandRow="1">
                <a:noFill/>
                <a:tableStyleId>{2C2DDF31-646C-4C20-B9BE-9E9082755B74}</a:tableStyleId>
              </a:tblPr>
              <a:tblGrid>
                <a:gridCol w="1113175">
                  <a:extLst>
                    <a:ext uri="{9D8B030D-6E8A-4147-A177-3AD203B41FA5}">
                      <a16:colId xmlns:a16="http://schemas.microsoft.com/office/drawing/2014/main" val="20000"/>
                    </a:ext>
                  </a:extLst>
                </a:gridCol>
                <a:gridCol w="1137025">
                  <a:extLst>
                    <a:ext uri="{9D8B030D-6E8A-4147-A177-3AD203B41FA5}">
                      <a16:colId xmlns:a16="http://schemas.microsoft.com/office/drawing/2014/main" val="20001"/>
                    </a:ext>
                  </a:extLst>
                </a:gridCol>
                <a:gridCol w="1065475">
                  <a:extLst>
                    <a:ext uri="{9D8B030D-6E8A-4147-A177-3AD203B41FA5}">
                      <a16:colId xmlns:a16="http://schemas.microsoft.com/office/drawing/2014/main" val="20002"/>
                    </a:ext>
                  </a:extLst>
                </a:gridCol>
              </a:tblGrid>
              <a:tr h="35532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 sz="1400" b="0" i="0" u="none" strike="noStrike" cap="none">
                          <a:solidFill>
                            <a:schemeClr val="dk1"/>
                          </a:solidFill>
                          <a:latin typeface="Didact Gothic"/>
                          <a:ea typeface="Didact Gothic"/>
                          <a:cs typeface="Didact Gothic"/>
                          <a:sym typeface="Didact Gothic"/>
                        </a:rPr>
                        <a:t>Non-Default</a:t>
                      </a:r>
                      <a:endParaRPr/>
                    </a:p>
                  </a:txBody>
                  <a:tcPr marL="91450" marR="91450" marT="45725" marB="45725"/>
                </a:tc>
                <a:tc>
                  <a:txBody>
                    <a:bodyPr/>
                    <a:lstStyle/>
                    <a:p>
                      <a:pPr marL="0" marR="0" lvl="0" indent="0" algn="l" rtl="0">
                        <a:lnSpc>
                          <a:spcPct val="100000"/>
                        </a:lnSpc>
                        <a:spcBef>
                          <a:spcPts val="0"/>
                        </a:spcBef>
                        <a:spcAft>
                          <a:spcPts val="0"/>
                        </a:spcAft>
                        <a:buNone/>
                      </a:pPr>
                      <a:r>
                        <a:rPr lang="en" sz="1400" b="0" i="0" u="none" strike="noStrike" cap="none">
                          <a:solidFill>
                            <a:schemeClr val="dk1"/>
                          </a:solidFill>
                          <a:latin typeface="Didact Gothic"/>
                          <a:ea typeface="Didact Gothic"/>
                          <a:cs typeface="Didact Gothic"/>
                          <a:sym typeface="Didact Gothic"/>
                        </a:rPr>
                        <a:t>Default</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 sz="1400" b="0" i="0" u="none" strike="noStrike" cap="none">
                          <a:solidFill>
                            <a:schemeClr val="dk1"/>
                          </a:solidFill>
                          <a:latin typeface="Didact Gothic"/>
                          <a:ea typeface="Didact Gothic"/>
                          <a:cs typeface="Didact Gothic"/>
                          <a:sym typeface="Didact Gothic"/>
                        </a:rPr>
                        <a:t>Non-Default</a:t>
                      </a:r>
                      <a:endParaRPr/>
                    </a:p>
                  </a:txBody>
                  <a:tcPr marL="91450" marR="91450" marT="45725" marB="45725"/>
                </a:tc>
                <a:tc>
                  <a:txBody>
                    <a:bodyPr/>
                    <a:lstStyle/>
                    <a:p>
                      <a:pPr marL="0" marR="0" lvl="0" indent="0" algn="l" rtl="0">
                        <a:lnSpc>
                          <a:spcPct val="100000"/>
                        </a:lnSpc>
                        <a:spcBef>
                          <a:spcPts val="0"/>
                        </a:spcBef>
                        <a:spcAft>
                          <a:spcPts val="0"/>
                        </a:spcAft>
                        <a:buNone/>
                      </a:pPr>
                      <a:r>
                        <a:rPr lang="en" sz="1400" b="0" i="0" u="none" strike="noStrike" cap="none">
                          <a:solidFill>
                            <a:schemeClr val="dk1"/>
                          </a:solidFill>
                          <a:latin typeface="Didact Gothic"/>
                          <a:ea typeface="Didact Gothic"/>
                          <a:cs typeface="Didact Gothic"/>
                          <a:sym typeface="Didact Gothic"/>
                        </a:rPr>
                        <a:t>-$1000</a:t>
                      </a:r>
                      <a:endParaRPr/>
                    </a:p>
                  </a:txBody>
                  <a:tcPr marL="91450" marR="91450" marT="45725" marB="45725"/>
                </a:tc>
                <a:tc>
                  <a:txBody>
                    <a:bodyPr/>
                    <a:lstStyle/>
                    <a:p>
                      <a:pPr marL="0" marR="0" lvl="0" indent="0" algn="l" rtl="0">
                        <a:lnSpc>
                          <a:spcPct val="100000"/>
                        </a:lnSpc>
                        <a:spcBef>
                          <a:spcPts val="0"/>
                        </a:spcBef>
                        <a:spcAft>
                          <a:spcPts val="0"/>
                        </a:spcAft>
                        <a:buNone/>
                      </a:pPr>
                      <a:r>
                        <a:rPr lang="en" sz="1400" b="0" i="0" u="none" strike="noStrike" cap="none">
                          <a:solidFill>
                            <a:schemeClr val="dk1"/>
                          </a:solidFill>
                          <a:latin typeface="Didact Gothic"/>
                          <a:ea typeface="Didact Gothic"/>
                          <a:cs typeface="Didact Gothic"/>
                          <a:sym typeface="Didact Gothic"/>
                        </a:rPr>
                        <a:t>-$10,000</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n" sz="1400" b="0" i="0" u="none" strike="noStrike" cap="none">
                          <a:solidFill>
                            <a:schemeClr val="dk1"/>
                          </a:solidFill>
                          <a:latin typeface="Didact Gothic"/>
                          <a:ea typeface="Didact Gothic"/>
                          <a:cs typeface="Didact Gothic"/>
                          <a:sym typeface="Didact Gothic"/>
                        </a:rPr>
                        <a:t>Default</a:t>
                      </a:r>
                      <a:endParaRPr/>
                    </a:p>
                  </a:txBody>
                  <a:tcPr marL="91450" marR="91450" marT="45725" marB="45725"/>
                </a:tc>
                <a:tc>
                  <a:txBody>
                    <a:bodyPr/>
                    <a:lstStyle/>
                    <a:p>
                      <a:pPr marL="0" marR="0" lvl="0" indent="0" algn="l" rtl="0">
                        <a:lnSpc>
                          <a:spcPct val="100000"/>
                        </a:lnSpc>
                        <a:spcBef>
                          <a:spcPts val="0"/>
                        </a:spcBef>
                        <a:spcAft>
                          <a:spcPts val="0"/>
                        </a:spcAft>
                        <a:buNone/>
                      </a:pPr>
                      <a:r>
                        <a:rPr lang="en" sz="1400" b="0" i="0" u="none" strike="noStrike" cap="none">
                          <a:solidFill>
                            <a:schemeClr val="dk1"/>
                          </a:solidFill>
                          <a:latin typeface="Didact Gothic"/>
                          <a:ea typeface="Didact Gothic"/>
                          <a:cs typeface="Didact Gothic"/>
                          <a:sym typeface="Didact Gothic"/>
                        </a:rPr>
                        <a:t>-$167,000</a:t>
                      </a:r>
                      <a:endParaRPr/>
                    </a:p>
                  </a:txBody>
                  <a:tcPr marL="91450" marR="91450" marT="45725" marB="45725"/>
                </a:tc>
                <a:tc>
                  <a:txBody>
                    <a:bodyPr/>
                    <a:lstStyle/>
                    <a:p>
                      <a:pPr marL="0" marR="0" lvl="0" indent="0" algn="l" rtl="0">
                        <a:lnSpc>
                          <a:spcPct val="100000"/>
                        </a:lnSpc>
                        <a:spcBef>
                          <a:spcPts val="0"/>
                        </a:spcBef>
                        <a:spcAft>
                          <a:spcPts val="0"/>
                        </a:spcAft>
                        <a:buNone/>
                      </a:pPr>
                      <a:r>
                        <a:rPr lang="en" sz="1400" b="0" i="0" u="none" strike="noStrike" cap="none">
                          <a:solidFill>
                            <a:schemeClr val="dk1"/>
                          </a:solidFill>
                          <a:latin typeface="Didact Gothic"/>
                          <a:ea typeface="Didact Gothic"/>
                          <a:cs typeface="Didact Gothic"/>
                          <a:sym typeface="Didact Gothic"/>
                        </a:rPr>
                        <a:t>$0</a:t>
                      </a:r>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gfab64a7ffe_0_74"/>
          <p:cNvSpPr txBox="1">
            <a:spLocks noGrp="1"/>
          </p:cNvSpPr>
          <p:nvPr>
            <p:ph type="title" idx="15"/>
          </p:nvPr>
        </p:nvSpPr>
        <p:spPr>
          <a:xfrm>
            <a:off x="621175" y="1473875"/>
            <a:ext cx="3416400" cy="528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en"/>
              <a:t>Summary</a:t>
            </a:r>
            <a:endParaRPr b="1">
              <a:solidFill>
                <a:schemeClr val="lt1"/>
              </a:solidFill>
            </a:endParaRPr>
          </a:p>
        </p:txBody>
      </p:sp>
      <p:cxnSp>
        <p:nvCxnSpPr>
          <p:cNvPr id="667" name="Google Shape;667;gfab64a7ffe_0_74"/>
          <p:cNvCxnSpPr/>
          <p:nvPr/>
        </p:nvCxnSpPr>
        <p:spPr>
          <a:xfrm>
            <a:off x="1718300" y="2061055"/>
            <a:ext cx="647100" cy="0"/>
          </a:xfrm>
          <a:prstGeom prst="straightConnector1">
            <a:avLst/>
          </a:prstGeom>
          <a:noFill/>
          <a:ln w="19050" cap="flat" cmpd="sng">
            <a:solidFill>
              <a:schemeClr val="lt1"/>
            </a:solidFill>
            <a:prstDash val="solid"/>
            <a:round/>
            <a:headEnd type="none" w="sm" len="sm"/>
            <a:tailEnd type="none" w="sm" len="sm"/>
          </a:ln>
        </p:spPr>
      </p:cxnSp>
      <p:sp>
        <p:nvSpPr>
          <p:cNvPr id="668" name="Google Shape;668;gfab64a7ffe_0_74"/>
          <p:cNvSpPr txBox="1"/>
          <p:nvPr/>
        </p:nvSpPr>
        <p:spPr>
          <a:xfrm>
            <a:off x="4464600" y="805375"/>
            <a:ext cx="4679400" cy="4861500"/>
          </a:xfrm>
          <a:prstGeom prst="rect">
            <a:avLst/>
          </a:prstGeom>
          <a:noFill/>
          <a:ln>
            <a:noFill/>
          </a:ln>
        </p:spPr>
        <p:txBody>
          <a:bodyPr spcFirstLastPara="1" wrap="square" lIns="91425" tIns="91425" rIns="91425" bIns="91425" anchor="t" anchorCtr="0">
            <a:spAutoFit/>
          </a:bodyPr>
          <a:lstStyle/>
          <a:p>
            <a:pPr marL="0" marR="190500" lvl="0" indent="0" algn="l" rtl="0">
              <a:lnSpc>
                <a:spcPct val="150000"/>
              </a:lnSpc>
              <a:spcBef>
                <a:spcPts val="400"/>
              </a:spcBef>
              <a:spcAft>
                <a:spcPts val="0"/>
              </a:spcAft>
              <a:buNone/>
            </a:pPr>
            <a:r>
              <a:rPr lang="en" sz="1500">
                <a:solidFill>
                  <a:schemeClr val="dk1"/>
                </a:solidFill>
                <a:latin typeface="Didact Gothic"/>
                <a:ea typeface="Didact Gothic"/>
                <a:cs typeface="Didact Gothic"/>
                <a:sym typeface="Didact Gothic"/>
              </a:rPr>
              <a:t>For this project, we analysed 30,000 credit card transactions for predicting default transactions </a:t>
            </a:r>
            <a:endParaRPr sz="1500">
              <a:solidFill>
                <a:schemeClr val="dk1"/>
              </a:solidFill>
              <a:latin typeface="Didact Gothic"/>
              <a:ea typeface="Didact Gothic"/>
              <a:cs typeface="Didact Gothic"/>
              <a:sym typeface="Didact Gothic"/>
            </a:endParaRPr>
          </a:p>
          <a:p>
            <a:pPr marL="914400" marR="190500" lvl="0" indent="-323850" algn="l" rtl="0">
              <a:lnSpc>
                <a:spcPct val="150000"/>
              </a:lnSpc>
              <a:spcBef>
                <a:spcPts val="400"/>
              </a:spcBef>
              <a:spcAft>
                <a:spcPts val="0"/>
              </a:spcAft>
              <a:buClr>
                <a:schemeClr val="dk1"/>
              </a:buClr>
              <a:buSzPts val="1500"/>
              <a:buFont typeface="Didact Gothic"/>
              <a:buChar char="●"/>
            </a:pPr>
            <a:r>
              <a:rPr lang="en" sz="1500">
                <a:solidFill>
                  <a:schemeClr val="dk1"/>
                </a:solidFill>
                <a:latin typeface="Didact Gothic"/>
                <a:ea typeface="Didact Gothic"/>
                <a:cs typeface="Didact Gothic"/>
                <a:sym typeface="Didact Gothic"/>
              </a:rPr>
              <a:t>Performed data cleaning</a:t>
            </a:r>
            <a:endParaRPr sz="1500">
              <a:solidFill>
                <a:schemeClr val="dk1"/>
              </a:solidFill>
              <a:latin typeface="Didact Gothic"/>
              <a:ea typeface="Didact Gothic"/>
              <a:cs typeface="Didact Gothic"/>
              <a:sym typeface="Didact Gothic"/>
            </a:endParaRPr>
          </a:p>
          <a:p>
            <a:pPr marL="914400" marR="190500" lvl="0" indent="-323850" algn="l" rtl="0">
              <a:lnSpc>
                <a:spcPct val="150000"/>
              </a:lnSpc>
              <a:spcBef>
                <a:spcPts val="400"/>
              </a:spcBef>
              <a:spcAft>
                <a:spcPts val="0"/>
              </a:spcAft>
              <a:buClr>
                <a:schemeClr val="dk1"/>
              </a:buClr>
              <a:buSzPts val="1500"/>
              <a:buFont typeface="Didact Gothic"/>
              <a:buChar char="●"/>
            </a:pPr>
            <a:r>
              <a:rPr lang="en" sz="1500">
                <a:solidFill>
                  <a:schemeClr val="dk1"/>
                </a:solidFill>
                <a:latin typeface="Didact Gothic"/>
                <a:ea typeface="Didact Gothic"/>
                <a:cs typeface="Didact Gothic"/>
                <a:sym typeface="Didact Gothic"/>
              </a:rPr>
              <a:t>Performed EDA analysis and found data imbalance &amp; high skewness</a:t>
            </a:r>
            <a:endParaRPr sz="1500">
              <a:solidFill>
                <a:schemeClr val="dk1"/>
              </a:solidFill>
              <a:latin typeface="Didact Gothic"/>
              <a:ea typeface="Didact Gothic"/>
              <a:cs typeface="Didact Gothic"/>
              <a:sym typeface="Didact Gothic"/>
            </a:endParaRPr>
          </a:p>
          <a:p>
            <a:pPr marL="914400" marR="190500" lvl="0" indent="-323850" algn="l" rtl="0">
              <a:lnSpc>
                <a:spcPct val="150000"/>
              </a:lnSpc>
              <a:spcBef>
                <a:spcPts val="400"/>
              </a:spcBef>
              <a:spcAft>
                <a:spcPts val="0"/>
              </a:spcAft>
              <a:buClr>
                <a:schemeClr val="dk1"/>
              </a:buClr>
              <a:buSzPts val="1500"/>
              <a:buFont typeface="Didact Gothic"/>
              <a:buChar char="●"/>
            </a:pPr>
            <a:r>
              <a:rPr lang="en" sz="1500">
                <a:solidFill>
                  <a:schemeClr val="dk1"/>
                </a:solidFill>
                <a:latin typeface="Didact Gothic"/>
                <a:ea typeface="Didact Gothic"/>
                <a:cs typeface="Didact Gothic"/>
                <a:sym typeface="Didact Gothic"/>
              </a:rPr>
              <a:t>Split the data into 70% training &amp; 30% test</a:t>
            </a:r>
            <a:endParaRPr sz="1500">
              <a:solidFill>
                <a:schemeClr val="dk1"/>
              </a:solidFill>
              <a:latin typeface="Didact Gothic"/>
              <a:ea typeface="Didact Gothic"/>
              <a:cs typeface="Didact Gothic"/>
              <a:sym typeface="Didact Gothic"/>
            </a:endParaRPr>
          </a:p>
          <a:p>
            <a:pPr marL="914400" marR="190500" lvl="0" indent="-323850" algn="l" rtl="0">
              <a:lnSpc>
                <a:spcPct val="150000"/>
              </a:lnSpc>
              <a:spcBef>
                <a:spcPts val="400"/>
              </a:spcBef>
              <a:spcAft>
                <a:spcPts val="0"/>
              </a:spcAft>
              <a:buClr>
                <a:schemeClr val="dk1"/>
              </a:buClr>
              <a:buSzPts val="1500"/>
              <a:buFont typeface="Didact Gothic"/>
              <a:buChar char="●"/>
            </a:pPr>
            <a:r>
              <a:rPr lang="en" sz="1500">
                <a:solidFill>
                  <a:schemeClr val="dk1"/>
                </a:solidFill>
                <a:latin typeface="Didact Gothic"/>
                <a:ea typeface="Didact Gothic"/>
                <a:cs typeface="Didact Gothic"/>
                <a:sym typeface="Didact Gothic"/>
              </a:rPr>
              <a:t>Data Modeling (including SMOTE)</a:t>
            </a:r>
            <a:endParaRPr sz="1500">
              <a:solidFill>
                <a:schemeClr val="dk1"/>
              </a:solidFill>
              <a:latin typeface="Didact Gothic"/>
              <a:ea typeface="Didact Gothic"/>
              <a:cs typeface="Didact Gothic"/>
              <a:sym typeface="Didact Gothic"/>
            </a:endParaRPr>
          </a:p>
          <a:p>
            <a:pPr marL="914400" marR="190500" lvl="0" indent="-323850" algn="l" rtl="0">
              <a:lnSpc>
                <a:spcPct val="150000"/>
              </a:lnSpc>
              <a:spcBef>
                <a:spcPts val="400"/>
              </a:spcBef>
              <a:spcAft>
                <a:spcPts val="0"/>
              </a:spcAft>
              <a:buClr>
                <a:schemeClr val="dk1"/>
              </a:buClr>
              <a:buSzPts val="1500"/>
              <a:buFont typeface="Didact Gothic"/>
              <a:buChar char="●"/>
            </a:pPr>
            <a:r>
              <a:rPr lang="en" sz="1500">
                <a:solidFill>
                  <a:schemeClr val="dk1"/>
                </a:solidFill>
                <a:latin typeface="Didact Gothic"/>
                <a:ea typeface="Didact Gothic"/>
                <a:cs typeface="Didact Gothic"/>
                <a:sym typeface="Didact Gothic"/>
              </a:rPr>
              <a:t>Model Performance (including SMOTE)</a:t>
            </a:r>
            <a:endParaRPr sz="1500">
              <a:solidFill>
                <a:schemeClr val="dk1"/>
              </a:solidFill>
              <a:latin typeface="Didact Gothic"/>
              <a:ea typeface="Didact Gothic"/>
              <a:cs typeface="Didact Gothic"/>
              <a:sym typeface="Didact Gothic"/>
            </a:endParaRPr>
          </a:p>
          <a:p>
            <a:pPr marL="914400" marR="190500" lvl="0" indent="-323850" algn="l" rtl="0">
              <a:lnSpc>
                <a:spcPct val="150000"/>
              </a:lnSpc>
              <a:spcBef>
                <a:spcPts val="400"/>
              </a:spcBef>
              <a:spcAft>
                <a:spcPts val="0"/>
              </a:spcAft>
              <a:buClr>
                <a:schemeClr val="dk1"/>
              </a:buClr>
              <a:buSzPts val="1500"/>
              <a:buFont typeface="Didact Gothic"/>
              <a:buChar char="●"/>
            </a:pPr>
            <a:r>
              <a:rPr lang="en" sz="1500">
                <a:solidFill>
                  <a:schemeClr val="dk1"/>
                </a:solidFill>
                <a:latin typeface="Didact Gothic"/>
                <a:ea typeface="Didact Gothic"/>
                <a:cs typeface="Didact Gothic"/>
                <a:sym typeface="Didact Gothic"/>
              </a:rPr>
              <a:t>Developed Feature Importance</a:t>
            </a:r>
            <a:endParaRPr sz="1500">
              <a:solidFill>
                <a:schemeClr val="dk1"/>
              </a:solidFill>
              <a:latin typeface="Didact Gothic"/>
              <a:ea typeface="Didact Gothic"/>
              <a:cs typeface="Didact Gothic"/>
              <a:sym typeface="Didact Gothic"/>
            </a:endParaRPr>
          </a:p>
          <a:p>
            <a:pPr marL="914400" marR="190500" lvl="0" indent="-323850" algn="l" rtl="0">
              <a:lnSpc>
                <a:spcPct val="150000"/>
              </a:lnSpc>
              <a:spcBef>
                <a:spcPts val="400"/>
              </a:spcBef>
              <a:spcAft>
                <a:spcPts val="0"/>
              </a:spcAft>
              <a:buClr>
                <a:schemeClr val="dk1"/>
              </a:buClr>
              <a:buSzPts val="1500"/>
              <a:buFont typeface="Didact Gothic"/>
              <a:buChar char="●"/>
            </a:pPr>
            <a:r>
              <a:rPr lang="en" sz="1500">
                <a:solidFill>
                  <a:schemeClr val="dk1"/>
                </a:solidFill>
                <a:latin typeface="Didact Gothic"/>
                <a:ea typeface="Didact Gothic"/>
                <a:cs typeface="Didact Gothic"/>
                <a:sym typeface="Didact Gothic"/>
              </a:rPr>
              <a:t>Deployment</a:t>
            </a:r>
            <a:endParaRPr sz="1500">
              <a:solidFill>
                <a:schemeClr val="dk1"/>
              </a:solidFill>
              <a:latin typeface="Didact Gothic"/>
              <a:ea typeface="Didact Gothic"/>
              <a:cs typeface="Didact Gothic"/>
              <a:sym typeface="Didact Gothic"/>
            </a:endParaRPr>
          </a:p>
          <a:p>
            <a:pPr marL="0" marR="190500" lvl="0" indent="0" algn="l" rtl="0">
              <a:spcBef>
                <a:spcPts val="400"/>
              </a:spcBef>
              <a:spcAft>
                <a:spcPts val="0"/>
              </a:spcAft>
              <a:buNone/>
            </a:pPr>
            <a:r>
              <a:rPr lang="en" sz="800">
                <a:solidFill>
                  <a:srgbClr val="202124"/>
                </a:solidFill>
                <a:highlight>
                  <a:schemeClr val="accent5"/>
                </a:highlight>
                <a:latin typeface="Didact Gothic"/>
                <a:ea typeface="Didact Gothic"/>
                <a:cs typeface="Didact Gothic"/>
                <a:sym typeface="Didact Gothic"/>
              </a:rPr>
              <a:t>                                                                                                                         Reference: </a:t>
            </a:r>
            <a:r>
              <a:rPr lang="en" sz="800" u="sng">
                <a:solidFill>
                  <a:srgbClr val="3C78D8"/>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Default of Credit Card</a:t>
            </a:r>
            <a:endParaRPr sz="800">
              <a:solidFill>
                <a:srgbClr val="3C78D8"/>
              </a:solidFill>
              <a:highlight>
                <a:schemeClr val="accent5"/>
              </a:highlight>
              <a:latin typeface="Didact Gothic"/>
              <a:ea typeface="Didact Gothic"/>
              <a:cs typeface="Didact Gothic"/>
              <a:sym typeface="Didact Gothic"/>
            </a:endParaRPr>
          </a:p>
          <a:p>
            <a:pPr marL="0" marR="190500" lvl="0" indent="0" algn="l" rtl="0">
              <a:lnSpc>
                <a:spcPct val="150000"/>
              </a:lnSpc>
              <a:spcBef>
                <a:spcPts val="400"/>
              </a:spcBef>
              <a:spcAft>
                <a:spcPts val="0"/>
              </a:spcAft>
              <a:buNone/>
            </a:pPr>
            <a:endParaRPr sz="1500">
              <a:solidFill>
                <a:schemeClr val="dk1"/>
              </a:solidFill>
              <a:highlight>
                <a:srgbClr val="FFFFFF"/>
              </a:highlight>
              <a:latin typeface="Didact Gothic"/>
              <a:ea typeface="Didact Gothic"/>
              <a:cs typeface="Didact Gothic"/>
              <a:sym typeface="Didact Gothic"/>
            </a:endParaRPr>
          </a:p>
          <a:p>
            <a:pPr marL="0" marR="190500" lvl="0" indent="0" algn="l" rtl="0">
              <a:lnSpc>
                <a:spcPct val="150000"/>
              </a:lnSpc>
              <a:spcBef>
                <a:spcPts val="400"/>
              </a:spcBef>
              <a:spcAft>
                <a:spcPts val="400"/>
              </a:spcAft>
              <a:buNone/>
            </a:pPr>
            <a:endParaRPr sz="1500">
              <a:solidFill>
                <a:schemeClr val="dk1"/>
              </a:solidFill>
              <a:highlight>
                <a:srgbClr val="FFFFFF"/>
              </a:highlight>
              <a:latin typeface="Didact Gothic"/>
              <a:ea typeface="Didact Gothic"/>
              <a:cs typeface="Didact Gothic"/>
              <a:sym typeface="Didact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gf9df81c231_0_1"/>
          <p:cNvSpPr txBox="1">
            <a:spLocks noGrp="1"/>
          </p:cNvSpPr>
          <p:nvPr>
            <p:ph type="title" idx="15"/>
          </p:nvPr>
        </p:nvSpPr>
        <p:spPr>
          <a:xfrm>
            <a:off x="621175" y="1473875"/>
            <a:ext cx="3416400" cy="528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en"/>
              <a:t>CONCLUSION</a:t>
            </a:r>
            <a:endParaRPr b="1">
              <a:solidFill>
                <a:schemeClr val="lt1"/>
              </a:solidFill>
            </a:endParaRPr>
          </a:p>
        </p:txBody>
      </p:sp>
      <p:cxnSp>
        <p:nvCxnSpPr>
          <p:cNvPr id="674" name="Google Shape;674;gf9df81c231_0_1"/>
          <p:cNvCxnSpPr/>
          <p:nvPr/>
        </p:nvCxnSpPr>
        <p:spPr>
          <a:xfrm>
            <a:off x="1718300" y="2061055"/>
            <a:ext cx="647100" cy="0"/>
          </a:xfrm>
          <a:prstGeom prst="straightConnector1">
            <a:avLst/>
          </a:prstGeom>
          <a:noFill/>
          <a:ln w="19050" cap="flat" cmpd="sng">
            <a:solidFill>
              <a:schemeClr val="lt1"/>
            </a:solidFill>
            <a:prstDash val="solid"/>
            <a:round/>
            <a:headEnd type="none" w="sm" len="sm"/>
            <a:tailEnd type="none" w="sm" len="sm"/>
          </a:ln>
        </p:spPr>
      </p:cxnSp>
      <p:sp>
        <p:nvSpPr>
          <p:cNvPr id="675" name="Google Shape;675;gf9df81c231_0_1"/>
          <p:cNvSpPr txBox="1"/>
          <p:nvPr/>
        </p:nvSpPr>
        <p:spPr>
          <a:xfrm>
            <a:off x="4650250" y="284750"/>
            <a:ext cx="4338000" cy="4976700"/>
          </a:xfrm>
          <a:prstGeom prst="rect">
            <a:avLst/>
          </a:prstGeom>
          <a:noFill/>
          <a:ln>
            <a:noFill/>
          </a:ln>
        </p:spPr>
        <p:txBody>
          <a:bodyPr spcFirstLastPara="1" wrap="square" lIns="91425" tIns="91425" rIns="91425" bIns="91425" anchor="t" anchorCtr="0">
            <a:spAutoFit/>
          </a:bodyPr>
          <a:lstStyle/>
          <a:p>
            <a:pPr marL="457200" marR="190500" lvl="0" indent="-317500" algn="l" rtl="0">
              <a:lnSpc>
                <a:spcPct val="100000"/>
              </a:lnSpc>
              <a:spcBef>
                <a:spcPts val="40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Random Forest &amp; AdaBoost give the highest level of accuracy of 81%</a:t>
            </a:r>
            <a:endParaRPr>
              <a:solidFill>
                <a:schemeClr val="dk1"/>
              </a:solidFill>
              <a:latin typeface="Didact Gothic"/>
              <a:ea typeface="Didact Gothic"/>
              <a:cs typeface="Didact Gothic"/>
              <a:sym typeface="Didact Gothic"/>
            </a:endParaRPr>
          </a:p>
          <a:p>
            <a:pPr marL="0" marR="190500" lvl="0" indent="0" algn="l" rtl="0">
              <a:lnSpc>
                <a:spcPct val="100000"/>
              </a:lnSpc>
              <a:spcBef>
                <a:spcPts val="400"/>
              </a:spcBef>
              <a:spcAft>
                <a:spcPts val="0"/>
              </a:spcAft>
              <a:buNone/>
            </a:pPr>
            <a:endParaRPr>
              <a:solidFill>
                <a:schemeClr val="dk1"/>
              </a:solidFill>
              <a:latin typeface="Didact Gothic"/>
              <a:ea typeface="Didact Gothic"/>
              <a:cs typeface="Didact Gothic"/>
              <a:sym typeface="Didact Gothic"/>
            </a:endParaRPr>
          </a:p>
          <a:p>
            <a:pPr marL="457200" marR="190500" lvl="0" indent="-317500" algn="l" rtl="0">
              <a:lnSpc>
                <a:spcPct val="100000"/>
              </a:lnSpc>
              <a:spcBef>
                <a:spcPts val="40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Biases may enter the modeling process when you look at the data:</a:t>
            </a:r>
            <a:endParaRPr>
              <a:solidFill>
                <a:schemeClr val="dk1"/>
              </a:solidFill>
              <a:highlight>
                <a:srgbClr val="FFFFFF"/>
              </a:highlight>
              <a:latin typeface="Didact Gothic"/>
              <a:ea typeface="Didact Gothic"/>
              <a:cs typeface="Didact Gothic"/>
              <a:sym typeface="Didact Gothic"/>
            </a:endParaRPr>
          </a:p>
          <a:p>
            <a:pPr marL="914400" marR="190500" lvl="1" indent="-317500" algn="l" rtl="0">
              <a:lnSpc>
                <a:spcPct val="100000"/>
              </a:lnSpc>
              <a:spcBef>
                <a:spcPts val="40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Outliers</a:t>
            </a:r>
            <a:endParaRPr>
              <a:solidFill>
                <a:schemeClr val="dk1"/>
              </a:solidFill>
              <a:highlight>
                <a:srgbClr val="FFFFFF"/>
              </a:highlight>
              <a:latin typeface="Didact Gothic"/>
              <a:ea typeface="Didact Gothic"/>
              <a:cs typeface="Didact Gothic"/>
              <a:sym typeface="Didact Gothic"/>
            </a:endParaRPr>
          </a:p>
          <a:p>
            <a:pPr marL="914400" marR="190500" lvl="1" indent="-317500" algn="l" rtl="0">
              <a:lnSpc>
                <a:spcPct val="100000"/>
              </a:lnSpc>
              <a:spcBef>
                <a:spcPts val="40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Overfitting and underfitting</a:t>
            </a:r>
            <a:endParaRPr>
              <a:solidFill>
                <a:schemeClr val="dk1"/>
              </a:solidFill>
              <a:highlight>
                <a:srgbClr val="FFFFFF"/>
              </a:highlight>
              <a:latin typeface="Didact Gothic"/>
              <a:ea typeface="Didact Gothic"/>
              <a:cs typeface="Didact Gothic"/>
              <a:sym typeface="Didact Gothic"/>
            </a:endParaRPr>
          </a:p>
          <a:p>
            <a:pPr marL="914400" marR="190500" lvl="1" indent="-317500" algn="l" rtl="0">
              <a:lnSpc>
                <a:spcPct val="100000"/>
              </a:lnSpc>
              <a:spcBef>
                <a:spcPts val="40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Selection Bias</a:t>
            </a:r>
            <a:endParaRPr>
              <a:solidFill>
                <a:schemeClr val="dk1"/>
              </a:solidFill>
              <a:highlight>
                <a:srgbClr val="FFFFFF"/>
              </a:highlight>
              <a:latin typeface="Didact Gothic"/>
              <a:ea typeface="Didact Gothic"/>
              <a:cs typeface="Didact Gothic"/>
              <a:sym typeface="Didact Gothic"/>
            </a:endParaRPr>
          </a:p>
          <a:p>
            <a:pPr marL="914400" marR="190500" lvl="1" indent="-317500" algn="l" rtl="0">
              <a:lnSpc>
                <a:spcPct val="100000"/>
              </a:lnSpc>
              <a:spcBef>
                <a:spcPts val="40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Confirmation Bias</a:t>
            </a:r>
            <a:endParaRPr>
              <a:solidFill>
                <a:schemeClr val="dk1"/>
              </a:solidFill>
              <a:highlight>
                <a:srgbClr val="FFFFFF"/>
              </a:highlight>
              <a:latin typeface="Didact Gothic"/>
              <a:ea typeface="Didact Gothic"/>
              <a:cs typeface="Didact Gothic"/>
              <a:sym typeface="Didact Gothic"/>
            </a:endParaRPr>
          </a:p>
          <a:p>
            <a:pPr marL="0" marR="190500" lvl="0" indent="0" algn="l" rtl="0">
              <a:lnSpc>
                <a:spcPct val="100000"/>
              </a:lnSpc>
              <a:spcBef>
                <a:spcPts val="400"/>
              </a:spcBef>
              <a:spcAft>
                <a:spcPts val="0"/>
              </a:spcAft>
              <a:buNone/>
            </a:pPr>
            <a:endParaRPr>
              <a:solidFill>
                <a:schemeClr val="dk1"/>
              </a:solidFill>
              <a:highlight>
                <a:srgbClr val="FFFFFF"/>
              </a:highlight>
              <a:latin typeface="Didact Gothic"/>
              <a:ea typeface="Didact Gothic"/>
              <a:cs typeface="Didact Gothic"/>
              <a:sym typeface="Didact Gothic"/>
            </a:endParaRPr>
          </a:p>
          <a:p>
            <a:pPr marL="0" marR="190500" lvl="0" indent="0" algn="l" rtl="0">
              <a:lnSpc>
                <a:spcPct val="100000"/>
              </a:lnSpc>
              <a:spcBef>
                <a:spcPts val="400"/>
              </a:spcBef>
              <a:spcAft>
                <a:spcPts val="0"/>
              </a:spcAft>
              <a:buNone/>
            </a:pPr>
            <a:r>
              <a:rPr lang="en">
                <a:solidFill>
                  <a:schemeClr val="dk1"/>
                </a:solidFill>
                <a:highlight>
                  <a:srgbClr val="FFFFFF"/>
                </a:highlight>
                <a:latin typeface="Didact Gothic"/>
                <a:ea typeface="Didact Gothic"/>
                <a:cs typeface="Didact Gothic"/>
                <a:sym typeface="Didact Gothic"/>
              </a:rPr>
              <a:t>Next Steps to improve accuracy:</a:t>
            </a:r>
            <a:endParaRPr>
              <a:solidFill>
                <a:schemeClr val="dk1"/>
              </a:solidFill>
              <a:highlight>
                <a:srgbClr val="FFFFFF"/>
              </a:highlight>
              <a:latin typeface="Didact Gothic"/>
              <a:ea typeface="Didact Gothic"/>
              <a:cs typeface="Didact Gothic"/>
              <a:sym typeface="Didact Gothic"/>
            </a:endParaRPr>
          </a:p>
          <a:p>
            <a:pPr marL="457200" marR="190500" lvl="0" indent="-317500" algn="l" rtl="0">
              <a:lnSpc>
                <a:spcPct val="100000"/>
              </a:lnSpc>
              <a:spcBef>
                <a:spcPts val="40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Collect different data set:</a:t>
            </a:r>
            <a:endParaRPr>
              <a:solidFill>
                <a:schemeClr val="dk1"/>
              </a:solidFill>
              <a:highlight>
                <a:srgbClr val="FFFFFF"/>
              </a:highlight>
              <a:latin typeface="Didact Gothic"/>
              <a:ea typeface="Didact Gothic"/>
              <a:cs typeface="Didact Gothic"/>
              <a:sym typeface="Didact Gothic"/>
            </a:endParaRPr>
          </a:p>
          <a:p>
            <a:pPr marL="914400" marR="190500" lvl="1" indent="-317500" algn="l" rtl="0">
              <a:lnSpc>
                <a:spcPct val="100000"/>
              </a:lnSpc>
              <a:spcBef>
                <a:spcPts val="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Length of credit history</a:t>
            </a:r>
            <a:endParaRPr>
              <a:solidFill>
                <a:schemeClr val="dk1"/>
              </a:solidFill>
              <a:highlight>
                <a:srgbClr val="FFFFFF"/>
              </a:highlight>
              <a:latin typeface="Didact Gothic"/>
              <a:ea typeface="Didact Gothic"/>
              <a:cs typeface="Didact Gothic"/>
              <a:sym typeface="Didact Gothic"/>
            </a:endParaRPr>
          </a:p>
          <a:p>
            <a:pPr marL="914400" marR="190500" lvl="1" indent="-317500" algn="l" rtl="0">
              <a:lnSpc>
                <a:spcPct val="100000"/>
              </a:lnSpc>
              <a:spcBef>
                <a:spcPts val="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Different types of credit</a:t>
            </a:r>
            <a:endParaRPr>
              <a:solidFill>
                <a:schemeClr val="dk1"/>
              </a:solidFill>
              <a:highlight>
                <a:srgbClr val="FFFFFF"/>
              </a:highlight>
              <a:latin typeface="Didact Gothic"/>
              <a:ea typeface="Didact Gothic"/>
              <a:cs typeface="Didact Gothic"/>
              <a:sym typeface="Didact Gothic"/>
            </a:endParaRPr>
          </a:p>
          <a:p>
            <a:pPr marL="457200" marR="190500" lvl="0" indent="-317500" algn="l" rtl="0">
              <a:lnSpc>
                <a:spcPct val="100000"/>
              </a:lnSpc>
              <a:spcBef>
                <a:spcPts val="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Gather more recent data</a:t>
            </a:r>
            <a:endParaRPr>
              <a:solidFill>
                <a:schemeClr val="dk1"/>
              </a:solidFill>
              <a:highlight>
                <a:srgbClr val="FFFFFF"/>
              </a:highlight>
              <a:latin typeface="Didact Gothic"/>
              <a:ea typeface="Didact Gothic"/>
              <a:cs typeface="Didact Gothic"/>
              <a:sym typeface="Didact Gothic"/>
            </a:endParaRPr>
          </a:p>
          <a:p>
            <a:pPr marL="457200" marR="190500" lvl="0" indent="-317500" algn="l" rtl="0">
              <a:lnSpc>
                <a:spcPct val="100000"/>
              </a:lnSpc>
              <a:spcBef>
                <a:spcPts val="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Gather dataset from different geographical location such as USA, Europe, China, India</a:t>
            </a:r>
            <a:endParaRPr>
              <a:solidFill>
                <a:schemeClr val="dk1"/>
              </a:solidFill>
              <a:highlight>
                <a:srgbClr val="FFFFFF"/>
              </a:highlight>
              <a:latin typeface="Didact Gothic"/>
              <a:ea typeface="Didact Gothic"/>
              <a:cs typeface="Didact Gothic"/>
              <a:sym typeface="Didact Gothic"/>
            </a:endParaRPr>
          </a:p>
          <a:p>
            <a:pPr marL="0" marR="190500" lvl="0" indent="0" algn="l" rtl="0">
              <a:lnSpc>
                <a:spcPct val="100000"/>
              </a:lnSpc>
              <a:spcBef>
                <a:spcPts val="400"/>
              </a:spcBef>
              <a:spcAft>
                <a:spcPts val="0"/>
              </a:spcAft>
              <a:buNone/>
            </a:pPr>
            <a:endParaRPr sz="600">
              <a:solidFill>
                <a:srgbClr val="202124"/>
              </a:solidFill>
              <a:highlight>
                <a:srgbClr val="FFFFFF"/>
              </a:highlight>
              <a:latin typeface="Didact Gothic"/>
              <a:ea typeface="Didact Gothic"/>
              <a:cs typeface="Didact Gothic"/>
              <a:sym typeface="Didact Gothic"/>
            </a:endParaRPr>
          </a:p>
          <a:p>
            <a:pPr marL="0" marR="190500" lvl="0" indent="0" algn="l" rtl="0">
              <a:lnSpc>
                <a:spcPct val="100000"/>
              </a:lnSpc>
              <a:spcBef>
                <a:spcPts val="400"/>
              </a:spcBef>
              <a:spcAft>
                <a:spcPts val="0"/>
              </a:spcAft>
              <a:buNone/>
            </a:pPr>
            <a:endParaRPr sz="600">
              <a:solidFill>
                <a:srgbClr val="202124"/>
              </a:solidFill>
              <a:highlight>
                <a:srgbClr val="FFFFFF"/>
              </a:highlight>
              <a:latin typeface="Didact Gothic"/>
              <a:ea typeface="Didact Gothic"/>
              <a:cs typeface="Didact Gothic"/>
              <a:sym typeface="Didact Gothic"/>
            </a:endParaRPr>
          </a:p>
          <a:p>
            <a:pPr marL="0" marR="190500" lvl="0" indent="0" algn="l" rtl="0">
              <a:lnSpc>
                <a:spcPct val="100000"/>
              </a:lnSpc>
              <a:spcBef>
                <a:spcPts val="400"/>
              </a:spcBef>
              <a:spcAft>
                <a:spcPts val="0"/>
              </a:spcAft>
              <a:buNone/>
            </a:pPr>
            <a:r>
              <a:rPr lang="en" sz="600">
                <a:solidFill>
                  <a:srgbClr val="202124"/>
                </a:solidFill>
                <a:highlight>
                  <a:srgbClr val="FFFFFF"/>
                </a:highlight>
                <a:latin typeface="Didact Gothic"/>
                <a:ea typeface="Didact Gothic"/>
                <a:cs typeface="Didact Gothic"/>
                <a:sym typeface="Didact Gothic"/>
              </a:rPr>
              <a:t>Reference: </a:t>
            </a:r>
            <a:r>
              <a:rPr lang="en" sz="600" u="sng">
                <a:solidFill>
                  <a:srgbClr val="3C78D8"/>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Default of Credit Card</a:t>
            </a:r>
            <a:r>
              <a:rPr lang="en" sz="600">
                <a:solidFill>
                  <a:srgbClr val="3C78D8"/>
                </a:solidFill>
                <a:highlight>
                  <a:srgbClr val="FFFFFF"/>
                </a:highlight>
                <a:latin typeface="Didact Gothic"/>
                <a:ea typeface="Didact Gothic"/>
                <a:cs typeface="Didact Gothic"/>
                <a:sym typeface="Didact Gothic"/>
              </a:rPr>
              <a:t> ((</a:t>
            </a:r>
            <a:r>
              <a:rPr lang="en" sz="600"/>
              <a:t>UCI Machine Learning Repository: default of credit card clients Data Set. (2021). Retrieved 25 October 2021, from https://archive.ics.uci.edu/ml/datasets/default+of+credit+card+clients)</a:t>
            </a:r>
            <a:endParaRPr sz="600">
              <a:solidFill>
                <a:srgbClr val="3C78D8"/>
              </a:solidFill>
              <a:highlight>
                <a:srgbClr val="FFFFFF"/>
              </a:highlight>
              <a:latin typeface="Didact Gothic"/>
              <a:ea typeface="Didact Gothic"/>
              <a:cs typeface="Didact Gothic"/>
              <a:sym typeface="Didact Gothic"/>
            </a:endParaRPr>
          </a:p>
          <a:p>
            <a:pPr marL="0" marR="190500" lvl="0" indent="0" algn="l" rtl="0">
              <a:lnSpc>
                <a:spcPct val="100000"/>
              </a:lnSpc>
              <a:spcBef>
                <a:spcPts val="400"/>
              </a:spcBef>
              <a:spcAft>
                <a:spcPts val="400"/>
              </a:spcAft>
              <a:buNone/>
            </a:pPr>
            <a:endParaRPr sz="600">
              <a:solidFill>
                <a:schemeClr val="dk1"/>
              </a:solidFill>
              <a:highlight>
                <a:srgbClr val="FFFFFF"/>
              </a:highlight>
              <a:latin typeface="Didact Gothic"/>
              <a:ea typeface="Didact Gothic"/>
              <a:cs typeface="Didact Gothic"/>
              <a:sym typeface="Didact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79"/>
        <p:cNvGrpSpPr/>
        <p:nvPr/>
      </p:nvGrpSpPr>
      <p:grpSpPr>
        <a:xfrm>
          <a:off x="0" y="0"/>
          <a:ext cx="0" cy="0"/>
          <a:chOff x="0" y="0"/>
          <a:chExt cx="0" cy="0"/>
        </a:xfrm>
      </p:grpSpPr>
      <p:sp>
        <p:nvSpPr>
          <p:cNvPr id="680" name="Google Shape;680;p29"/>
          <p:cNvSpPr txBox="1">
            <a:spLocks noGrp="1"/>
          </p:cNvSpPr>
          <p:nvPr>
            <p:ph type="title"/>
          </p:nvPr>
        </p:nvSpPr>
        <p:spPr>
          <a:xfrm>
            <a:off x="713250" y="1132988"/>
            <a:ext cx="7717500" cy="1296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
              <a:t>Thanks</a:t>
            </a:r>
            <a:endParaRPr/>
          </a:p>
          <a:p>
            <a:pPr marL="0" lvl="0" indent="0" algn="ctr" rtl="0">
              <a:lnSpc>
                <a:spcPct val="100000"/>
              </a:lnSpc>
              <a:spcBef>
                <a:spcPts val="0"/>
              </a:spcBef>
              <a:spcAft>
                <a:spcPts val="0"/>
              </a:spcAft>
              <a:buSzPts val="2700"/>
              <a:buNone/>
            </a:pPr>
            <a:r>
              <a:rPr lang="en" sz="4200"/>
              <a:t>Team- 15</a:t>
            </a:r>
            <a:endParaRPr sz="4200"/>
          </a:p>
          <a:p>
            <a:pPr marL="0" lvl="0" indent="0" algn="l" rtl="0">
              <a:lnSpc>
                <a:spcPct val="100000"/>
              </a:lnSpc>
              <a:spcBef>
                <a:spcPts val="0"/>
              </a:spcBef>
              <a:spcAft>
                <a:spcPts val="0"/>
              </a:spcAft>
              <a:buSzPts val="2700"/>
              <a:buNone/>
            </a:pPr>
            <a:endParaRPr sz="4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gfab65ae425_1_0"/>
          <p:cNvSpPr txBox="1">
            <a:spLocks noGrp="1"/>
          </p:cNvSpPr>
          <p:nvPr>
            <p:ph type="title"/>
          </p:nvPr>
        </p:nvSpPr>
        <p:spPr>
          <a:xfrm>
            <a:off x="805050" y="1840500"/>
            <a:ext cx="7533900" cy="146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Appendix</a:t>
            </a:r>
            <a:endParaRPr/>
          </a:p>
          <a:p>
            <a:pPr marL="0" marR="190500" lvl="0" indent="0" algn="ctr" rtl="0">
              <a:spcBef>
                <a:spcPts val="400"/>
              </a:spcBef>
              <a:spcAft>
                <a:spcPts val="0"/>
              </a:spcAft>
              <a:buNone/>
            </a:pPr>
            <a:r>
              <a:rPr lang="en" sz="800" b="0">
                <a:solidFill>
                  <a:schemeClr val="accent5"/>
                </a:solidFill>
                <a:latin typeface="Didact Gothic"/>
                <a:ea typeface="Didact Gothic"/>
                <a:cs typeface="Didact Gothic"/>
                <a:sym typeface="Didact Gothic"/>
              </a:rPr>
              <a:t> </a:t>
            </a:r>
            <a:endParaRPr sz="800" b="0">
              <a:solidFill>
                <a:schemeClr val="accent5"/>
              </a:solidFill>
              <a:latin typeface="Didact Gothic"/>
              <a:ea typeface="Didact Gothic"/>
              <a:cs typeface="Didact Gothic"/>
              <a:sym typeface="Didact Gothic"/>
            </a:endParaRPr>
          </a:p>
          <a:p>
            <a:pPr marL="0" lvl="0" indent="0" algn="ctr" rtl="0">
              <a:spcBef>
                <a:spcPts val="400"/>
              </a:spcBef>
              <a:spcAft>
                <a:spcPts val="0"/>
              </a:spcAft>
              <a:buNone/>
            </a:pPr>
            <a:endParaRPr/>
          </a:p>
        </p:txBody>
      </p:sp>
      <p:sp>
        <p:nvSpPr>
          <p:cNvPr id="686" name="Google Shape;686;gfab65ae425_1_0"/>
          <p:cNvSpPr txBox="1"/>
          <p:nvPr/>
        </p:nvSpPr>
        <p:spPr>
          <a:xfrm>
            <a:off x="551525" y="4379925"/>
            <a:ext cx="8524800" cy="1046700"/>
          </a:xfrm>
          <a:prstGeom prst="rect">
            <a:avLst/>
          </a:prstGeom>
          <a:noFill/>
          <a:ln>
            <a:noFill/>
          </a:ln>
        </p:spPr>
        <p:txBody>
          <a:bodyPr spcFirstLastPara="1" wrap="square" lIns="91425" tIns="91425" rIns="91425" bIns="91425" anchor="t" anchorCtr="0">
            <a:spAutoFit/>
          </a:bodyPr>
          <a:lstStyle/>
          <a:p>
            <a:pPr marL="0" marR="190500" lvl="0" indent="0" algn="l" rtl="0">
              <a:spcBef>
                <a:spcPts val="400"/>
              </a:spcBef>
              <a:spcAft>
                <a:spcPts val="0"/>
              </a:spcAft>
              <a:buNone/>
            </a:pPr>
            <a:r>
              <a:rPr lang="en" sz="800">
                <a:solidFill>
                  <a:schemeClr val="accent5"/>
                </a:solidFill>
                <a:latin typeface="Didact Gothic"/>
                <a:ea typeface="Didact Gothic"/>
                <a:cs typeface="Didact Gothic"/>
                <a:sym typeface="Didact Gothic"/>
              </a:rPr>
              <a:t>Reference: </a:t>
            </a:r>
            <a:endParaRPr sz="800">
              <a:solidFill>
                <a:schemeClr val="accent5"/>
              </a:solidFill>
              <a:latin typeface="Didact Gothic"/>
              <a:ea typeface="Didact Gothic"/>
              <a:cs typeface="Didact Gothic"/>
              <a:sym typeface="Didact Gothic"/>
            </a:endParaRPr>
          </a:p>
          <a:p>
            <a:pPr marL="0" marR="190500" lvl="0" indent="0" algn="l" rtl="0">
              <a:spcBef>
                <a:spcPts val="400"/>
              </a:spcBef>
              <a:spcAft>
                <a:spcPts val="0"/>
              </a:spcAft>
              <a:buNone/>
            </a:pPr>
            <a:r>
              <a:rPr lang="en" sz="800">
                <a:solidFill>
                  <a:schemeClr val="accent5"/>
                </a:solidFill>
                <a:latin typeface="Didact Gothic"/>
                <a:ea typeface="Didact Gothic"/>
                <a:cs typeface="Didact Gothic"/>
                <a:sym typeface="Didact Gothic"/>
              </a:rPr>
              <a:t>Default of Credit Card ((UCI Machine Learning Repository: default of credit card clients Data Set. (2021). Retrieved 25 October 2021, from https://archive.ics.uci.edu/ml/datasets/default+of+credit+card+clients) </a:t>
            </a:r>
            <a:endParaRPr sz="800">
              <a:solidFill>
                <a:schemeClr val="accent5"/>
              </a:solidFill>
              <a:latin typeface="Didact Gothic"/>
              <a:ea typeface="Didact Gothic"/>
              <a:cs typeface="Didact Gothic"/>
              <a:sym typeface="Didact Gothic"/>
            </a:endParaRPr>
          </a:p>
          <a:p>
            <a:pPr marL="0" marR="190500" lvl="0" indent="0" algn="l" rtl="0">
              <a:spcBef>
                <a:spcPts val="400"/>
              </a:spcBef>
              <a:spcAft>
                <a:spcPts val="0"/>
              </a:spcAft>
              <a:buNone/>
            </a:pPr>
            <a:r>
              <a:rPr lang="en" sz="800">
                <a:solidFill>
                  <a:schemeClr val="accent5"/>
                </a:solidFill>
                <a:latin typeface="Didact Gothic"/>
                <a:ea typeface="Didact Gothic"/>
                <a:cs typeface="Didact Gothic"/>
                <a:sym typeface="Didact Gothic"/>
              </a:rPr>
              <a:t>IEEE Xplore Full-Text PDF: IEEE Xplore Full-Text PDF: . (2021). Retrieved 25 October 2021, from https://ieeexplore.ieee.org/stamp/stamp.jsp?arnumber=9239944</a:t>
            </a:r>
            <a:endParaRPr sz="800">
              <a:solidFill>
                <a:schemeClr val="accent5"/>
              </a:solidFill>
              <a:latin typeface="Didact Gothic"/>
              <a:ea typeface="Didact Gothic"/>
              <a:cs typeface="Didact Gothic"/>
              <a:sym typeface="Didact Gothic"/>
            </a:endParaRPr>
          </a:p>
          <a:p>
            <a:pPr marL="0" lvl="0" indent="0" algn="l" rtl="0">
              <a:spcBef>
                <a:spcPts val="400"/>
              </a:spcBef>
              <a:spcAft>
                <a:spcPts val="0"/>
              </a:spcAft>
              <a:buNone/>
            </a:pPr>
            <a:endParaRPr>
              <a:latin typeface="Questrial"/>
              <a:ea typeface="Questrial"/>
              <a:cs typeface="Questrial"/>
              <a:sym typeface="Quest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gfab65ae425_1_9"/>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2" name="Google Shape;692;gfab65ae425_1_9"/>
          <p:cNvSpPr txBox="1">
            <a:spLocks noGrp="1"/>
          </p:cNvSpPr>
          <p:nvPr>
            <p:ph type="title"/>
          </p:nvPr>
        </p:nvSpPr>
        <p:spPr>
          <a:xfrm>
            <a:off x="713225" y="530575"/>
            <a:ext cx="7799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Count of default &amp; Non Default Transactions</a:t>
            </a:r>
            <a:endParaRPr sz="2500"/>
          </a:p>
        </p:txBody>
      </p:sp>
      <p:pic>
        <p:nvPicPr>
          <p:cNvPr id="693" name="Google Shape;693;gfab65ae425_1_9"/>
          <p:cNvPicPr preferRelativeResize="0"/>
          <p:nvPr/>
        </p:nvPicPr>
        <p:blipFill>
          <a:blip r:embed="rId3">
            <a:alphaModFix/>
          </a:blip>
          <a:stretch>
            <a:fillRect/>
          </a:stretch>
        </p:blipFill>
        <p:spPr>
          <a:xfrm>
            <a:off x="713225" y="1424150"/>
            <a:ext cx="6231849" cy="32597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3"/>
          <p:cNvSpPr txBox="1">
            <a:spLocks noGrp="1"/>
          </p:cNvSpPr>
          <p:nvPr>
            <p:ph type="title" idx="15"/>
          </p:nvPr>
        </p:nvSpPr>
        <p:spPr>
          <a:xfrm>
            <a:off x="621175" y="1473875"/>
            <a:ext cx="3416400" cy="528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700"/>
              <a:buNone/>
            </a:pPr>
            <a:r>
              <a:rPr lang="en"/>
              <a:t>Biases May Enter Your Modeling Process </a:t>
            </a:r>
            <a:endParaRPr b="1">
              <a:solidFill>
                <a:schemeClr val="lt1"/>
              </a:solidFill>
            </a:endParaRPr>
          </a:p>
        </p:txBody>
      </p:sp>
      <p:cxnSp>
        <p:nvCxnSpPr>
          <p:cNvPr id="699" name="Google Shape;699;p3"/>
          <p:cNvCxnSpPr/>
          <p:nvPr/>
        </p:nvCxnSpPr>
        <p:spPr>
          <a:xfrm>
            <a:off x="819525" y="3102205"/>
            <a:ext cx="647100" cy="0"/>
          </a:xfrm>
          <a:prstGeom prst="straightConnector1">
            <a:avLst/>
          </a:prstGeom>
          <a:noFill/>
          <a:ln w="19050" cap="flat" cmpd="sng">
            <a:solidFill>
              <a:schemeClr val="lt1"/>
            </a:solidFill>
            <a:prstDash val="solid"/>
            <a:round/>
            <a:headEnd type="none" w="sm" len="sm"/>
            <a:tailEnd type="none" w="sm" len="sm"/>
          </a:ln>
        </p:spPr>
      </p:cxnSp>
      <p:sp>
        <p:nvSpPr>
          <p:cNvPr id="700" name="Google Shape;700;p3"/>
          <p:cNvSpPr txBox="1"/>
          <p:nvPr/>
        </p:nvSpPr>
        <p:spPr>
          <a:xfrm>
            <a:off x="4694750" y="667400"/>
            <a:ext cx="4338000" cy="3879000"/>
          </a:xfrm>
          <a:prstGeom prst="rect">
            <a:avLst/>
          </a:prstGeom>
          <a:noFill/>
          <a:ln>
            <a:noFill/>
          </a:ln>
        </p:spPr>
        <p:txBody>
          <a:bodyPr spcFirstLastPara="1" wrap="square" lIns="91425" tIns="91425" rIns="91425" bIns="91425" anchor="t" anchorCtr="0">
            <a:spAutoFit/>
          </a:bodyPr>
          <a:lstStyle/>
          <a:p>
            <a:pPr marL="457200" lvl="0" indent="-317500" algn="l" rtl="0">
              <a:lnSpc>
                <a:spcPct val="100000"/>
              </a:lnSpc>
              <a:spcBef>
                <a:spcPts val="40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Model evaluation will be based on K fold cross validation of AUC. ROC curve score which is considered as the best metric for binary classification and also the test score.</a:t>
            </a:r>
            <a:endParaRPr>
              <a:solidFill>
                <a:schemeClr val="dk1"/>
              </a:solidFill>
              <a:latin typeface="Didact Gothic"/>
              <a:ea typeface="Didact Gothic"/>
              <a:cs typeface="Didact Gothic"/>
              <a:sym typeface="Didact Gothic"/>
            </a:endParaRPr>
          </a:p>
          <a:p>
            <a:pPr marL="457200" lvl="0" indent="0" algn="l" rtl="0">
              <a:lnSpc>
                <a:spcPct val="100000"/>
              </a:lnSpc>
              <a:spcBef>
                <a:spcPts val="400"/>
              </a:spcBef>
              <a:spcAft>
                <a:spcPts val="0"/>
              </a:spcAft>
              <a:buNone/>
            </a:pPr>
            <a:endParaRPr>
              <a:solidFill>
                <a:schemeClr val="dk1"/>
              </a:solidFill>
              <a:latin typeface="Didact Gothic"/>
              <a:ea typeface="Didact Gothic"/>
              <a:cs typeface="Didact Gothic"/>
              <a:sym typeface="Didact Gothic"/>
            </a:endParaRPr>
          </a:p>
          <a:p>
            <a:pPr marL="457200" marR="190500" lvl="0" indent="-317500" algn="l" rtl="0">
              <a:lnSpc>
                <a:spcPct val="100000"/>
              </a:lnSpc>
              <a:spcBef>
                <a:spcPts val="40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Higher the AUC, better the model is at predicting 0s as 0s and 1s as 1s.</a:t>
            </a:r>
            <a:endParaRPr>
              <a:solidFill>
                <a:schemeClr val="dk1"/>
              </a:solidFill>
              <a:latin typeface="Didact Gothic"/>
              <a:ea typeface="Didact Gothic"/>
              <a:cs typeface="Didact Gothic"/>
              <a:sym typeface="Didact Gothic"/>
            </a:endParaRPr>
          </a:p>
          <a:p>
            <a:pPr marL="457200" marR="190500" lvl="0" indent="0" algn="l" rtl="0">
              <a:lnSpc>
                <a:spcPct val="100000"/>
              </a:lnSpc>
              <a:spcBef>
                <a:spcPts val="400"/>
              </a:spcBef>
              <a:spcAft>
                <a:spcPts val="0"/>
              </a:spcAft>
              <a:buNone/>
            </a:pPr>
            <a:endParaRPr>
              <a:solidFill>
                <a:schemeClr val="dk1"/>
              </a:solidFill>
              <a:latin typeface="Didact Gothic"/>
              <a:ea typeface="Didact Gothic"/>
              <a:cs typeface="Didact Gothic"/>
              <a:sym typeface="Didact Gothic"/>
            </a:endParaRPr>
          </a:p>
          <a:p>
            <a:pPr marL="457200" marR="190500" lvl="0" indent="-317500" algn="l" rtl="0">
              <a:lnSpc>
                <a:spcPct val="100000"/>
              </a:lnSpc>
              <a:spcBef>
                <a:spcPts val="40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Biases may enter your modeling process when you look at your data:</a:t>
            </a:r>
            <a:endParaRPr>
              <a:solidFill>
                <a:schemeClr val="dk1"/>
              </a:solidFill>
              <a:highlight>
                <a:srgbClr val="FFFFFF"/>
              </a:highlight>
              <a:latin typeface="Didact Gothic"/>
              <a:ea typeface="Didact Gothic"/>
              <a:cs typeface="Didact Gothic"/>
              <a:sym typeface="Didact Gothic"/>
            </a:endParaRPr>
          </a:p>
          <a:p>
            <a:pPr marL="914400" marR="190500" lvl="1" indent="-317500" algn="l" rtl="0">
              <a:lnSpc>
                <a:spcPct val="100000"/>
              </a:lnSpc>
              <a:spcBef>
                <a:spcPts val="40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Outliers</a:t>
            </a:r>
            <a:endParaRPr>
              <a:solidFill>
                <a:schemeClr val="dk1"/>
              </a:solidFill>
              <a:highlight>
                <a:srgbClr val="FFFFFF"/>
              </a:highlight>
              <a:latin typeface="Didact Gothic"/>
              <a:ea typeface="Didact Gothic"/>
              <a:cs typeface="Didact Gothic"/>
              <a:sym typeface="Didact Gothic"/>
            </a:endParaRPr>
          </a:p>
          <a:p>
            <a:pPr marL="914400" marR="190500" lvl="1" indent="-317500" algn="l" rtl="0">
              <a:lnSpc>
                <a:spcPct val="100000"/>
              </a:lnSpc>
              <a:spcBef>
                <a:spcPts val="40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Overfitting and underfitting</a:t>
            </a:r>
            <a:endParaRPr>
              <a:solidFill>
                <a:schemeClr val="dk1"/>
              </a:solidFill>
              <a:highlight>
                <a:srgbClr val="FFFFFF"/>
              </a:highlight>
              <a:latin typeface="Didact Gothic"/>
              <a:ea typeface="Didact Gothic"/>
              <a:cs typeface="Didact Gothic"/>
              <a:sym typeface="Didact Gothic"/>
            </a:endParaRPr>
          </a:p>
          <a:p>
            <a:pPr marL="914400" marR="190500" lvl="1" indent="-317500" algn="l" rtl="0">
              <a:lnSpc>
                <a:spcPct val="100000"/>
              </a:lnSpc>
              <a:spcBef>
                <a:spcPts val="40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Selection Bias</a:t>
            </a:r>
            <a:endParaRPr>
              <a:solidFill>
                <a:schemeClr val="dk1"/>
              </a:solidFill>
              <a:highlight>
                <a:srgbClr val="FFFFFF"/>
              </a:highlight>
              <a:latin typeface="Didact Gothic"/>
              <a:ea typeface="Didact Gothic"/>
              <a:cs typeface="Didact Gothic"/>
              <a:sym typeface="Didact Gothic"/>
            </a:endParaRPr>
          </a:p>
          <a:p>
            <a:pPr marL="914400" marR="190500" lvl="1" indent="-317500" algn="l" rtl="0">
              <a:lnSpc>
                <a:spcPct val="100000"/>
              </a:lnSpc>
              <a:spcBef>
                <a:spcPts val="40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Confirmation Bias</a:t>
            </a:r>
            <a:endParaRPr>
              <a:solidFill>
                <a:schemeClr val="dk1"/>
              </a:solidFill>
              <a:highlight>
                <a:srgbClr val="FFFFFF"/>
              </a:highlight>
              <a:latin typeface="Didact Gothic"/>
              <a:ea typeface="Didact Gothic"/>
              <a:cs typeface="Didact Gothic"/>
              <a:sym typeface="Didact Gothic"/>
            </a:endParaRPr>
          </a:p>
          <a:p>
            <a:pPr marL="0" marR="190500" lvl="0" indent="0" algn="l" rtl="0">
              <a:lnSpc>
                <a:spcPct val="100000"/>
              </a:lnSpc>
              <a:spcBef>
                <a:spcPts val="400"/>
              </a:spcBef>
              <a:spcAft>
                <a:spcPts val="400"/>
              </a:spcAft>
              <a:buNone/>
            </a:pPr>
            <a:endParaRPr>
              <a:solidFill>
                <a:schemeClr val="dk1"/>
              </a:solidFill>
              <a:highlight>
                <a:srgbClr val="FFFFFF"/>
              </a:highlight>
              <a:latin typeface="Didact Gothic"/>
              <a:ea typeface="Didact Gothic"/>
              <a:cs typeface="Didact Gothic"/>
              <a:sym typeface="Didact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gfab65ae425_1_149"/>
          <p:cNvSpPr txBox="1">
            <a:spLocks noGrp="1"/>
          </p:cNvSpPr>
          <p:nvPr>
            <p:ph type="title"/>
          </p:nvPr>
        </p:nvSpPr>
        <p:spPr>
          <a:xfrm>
            <a:off x="805050" y="1009625"/>
            <a:ext cx="7533900" cy="146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Observations </a:t>
            </a:r>
            <a:endParaRPr/>
          </a:p>
          <a:p>
            <a:pPr marL="0" lvl="0" indent="0" algn="ctr" rtl="0">
              <a:spcBef>
                <a:spcPts val="0"/>
              </a:spcBef>
              <a:spcAft>
                <a:spcPts val="0"/>
              </a:spcAft>
              <a:buNone/>
            </a:pPr>
            <a:r>
              <a:rPr lang="en"/>
              <a:t>On </a:t>
            </a:r>
            <a:endParaRPr/>
          </a:p>
          <a:p>
            <a:pPr marL="0" lvl="0" indent="0" algn="ctr" rtl="0">
              <a:spcBef>
                <a:spcPts val="0"/>
              </a:spcBef>
              <a:spcAft>
                <a:spcPts val="0"/>
              </a:spcAft>
              <a:buNone/>
            </a:pPr>
            <a:r>
              <a:rPr lang="en"/>
              <a:t>H2o.Ai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pic>
        <p:nvPicPr>
          <p:cNvPr id="710" name="Google Shape;710;gfab65ae425_1_20"/>
          <p:cNvPicPr preferRelativeResize="0"/>
          <p:nvPr/>
        </p:nvPicPr>
        <p:blipFill>
          <a:blip r:embed="rId3">
            <a:alphaModFix/>
          </a:blip>
          <a:stretch>
            <a:fillRect/>
          </a:stretch>
        </p:blipFill>
        <p:spPr>
          <a:xfrm>
            <a:off x="152400" y="152400"/>
            <a:ext cx="8839204" cy="469151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pic>
        <p:nvPicPr>
          <p:cNvPr id="715" name="Google Shape;715;gfab65ae425_1_120"/>
          <p:cNvPicPr preferRelativeResize="0"/>
          <p:nvPr/>
        </p:nvPicPr>
        <p:blipFill>
          <a:blip r:embed="rId3">
            <a:alphaModFix/>
          </a:blip>
          <a:stretch>
            <a:fillRect/>
          </a:stretch>
        </p:blipFill>
        <p:spPr>
          <a:xfrm>
            <a:off x="320300" y="314375"/>
            <a:ext cx="8402074" cy="43865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pic>
        <p:nvPicPr>
          <p:cNvPr id="720" name="Google Shape;720;gfab65ae425_1_124"/>
          <p:cNvPicPr preferRelativeResize="0"/>
          <p:nvPr/>
        </p:nvPicPr>
        <p:blipFill>
          <a:blip r:embed="rId3">
            <a:alphaModFix/>
          </a:blip>
          <a:stretch>
            <a:fillRect/>
          </a:stretch>
        </p:blipFill>
        <p:spPr>
          <a:xfrm>
            <a:off x="498600" y="648575"/>
            <a:ext cx="9263326" cy="39599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442"/>
        <p:cNvGrpSpPr/>
        <p:nvPr/>
      </p:nvGrpSpPr>
      <p:grpSpPr>
        <a:xfrm>
          <a:off x="0" y="0"/>
          <a:ext cx="0" cy="0"/>
          <a:chOff x="0" y="0"/>
          <a:chExt cx="0" cy="0"/>
        </a:xfrm>
      </p:grpSpPr>
      <p:cxnSp>
        <p:nvCxnSpPr>
          <p:cNvPr id="443" name="Google Shape;443;gf9df81c231_7_0"/>
          <p:cNvCxnSpPr/>
          <p:nvPr/>
        </p:nvCxnSpPr>
        <p:spPr>
          <a:xfrm>
            <a:off x="3169500" y="3153400"/>
            <a:ext cx="0" cy="1990200"/>
          </a:xfrm>
          <a:prstGeom prst="straightConnector1">
            <a:avLst/>
          </a:prstGeom>
          <a:noFill/>
          <a:ln w="19050" cap="flat" cmpd="sng">
            <a:solidFill>
              <a:schemeClr val="accent1"/>
            </a:solidFill>
            <a:prstDash val="solid"/>
            <a:round/>
            <a:headEnd type="none" w="sm" len="sm"/>
            <a:tailEnd type="none" w="sm" len="sm"/>
          </a:ln>
        </p:spPr>
      </p:cxnSp>
      <p:cxnSp>
        <p:nvCxnSpPr>
          <p:cNvPr id="444" name="Google Shape;444;gf9df81c231_7_0"/>
          <p:cNvCxnSpPr/>
          <p:nvPr/>
        </p:nvCxnSpPr>
        <p:spPr>
          <a:xfrm>
            <a:off x="5974500" y="3153400"/>
            <a:ext cx="0" cy="1990200"/>
          </a:xfrm>
          <a:prstGeom prst="straightConnector1">
            <a:avLst/>
          </a:prstGeom>
          <a:noFill/>
          <a:ln w="19050" cap="flat" cmpd="sng">
            <a:solidFill>
              <a:schemeClr val="accent1"/>
            </a:solidFill>
            <a:prstDash val="solid"/>
            <a:round/>
            <a:headEnd type="none" w="sm" len="sm"/>
            <a:tailEnd type="none" w="sm" len="sm"/>
          </a:ln>
        </p:spPr>
      </p:cxnSp>
      <p:grpSp>
        <p:nvGrpSpPr>
          <p:cNvPr id="445" name="Google Shape;445;gf9df81c231_7_0"/>
          <p:cNvGrpSpPr/>
          <p:nvPr/>
        </p:nvGrpSpPr>
        <p:grpSpPr>
          <a:xfrm>
            <a:off x="-77275" y="1490913"/>
            <a:ext cx="9318047" cy="1736726"/>
            <a:chOff x="-77275" y="1490913"/>
            <a:chExt cx="9318047" cy="1736726"/>
          </a:xfrm>
        </p:grpSpPr>
        <p:pic>
          <p:nvPicPr>
            <p:cNvPr id="446" name="Google Shape;446;gf9df81c231_7_0"/>
            <p:cNvPicPr preferRelativeResize="0"/>
            <p:nvPr/>
          </p:nvPicPr>
          <p:blipFill rotWithShape="1">
            <a:blip r:embed="rId3">
              <a:alphaModFix/>
            </a:blip>
            <a:srcRect t="62768"/>
            <a:stretch/>
          </p:blipFill>
          <p:spPr>
            <a:xfrm>
              <a:off x="-77275" y="1490913"/>
              <a:ext cx="9318047" cy="1736726"/>
            </a:xfrm>
            <a:prstGeom prst="rect">
              <a:avLst/>
            </a:prstGeom>
            <a:noFill/>
            <a:ln>
              <a:noFill/>
            </a:ln>
          </p:spPr>
        </p:pic>
        <p:sp>
          <p:nvSpPr>
            <p:cNvPr id="447" name="Google Shape;447;gf9df81c231_7_0"/>
            <p:cNvSpPr/>
            <p:nvPr/>
          </p:nvSpPr>
          <p:spPr>
            <a:xfrm>
              <a:off x="-77250" y="1490938"/>
              <a:ext cx="9318000" cy="1736700"/>
            </a:xfrm>
            <a:prstGeom prst="rect">
              <a:avLst/>
            </a:prstGeom>
            <a:solidFill>
              <a:schemeClr val="lt1">
                <a:alpha val="2352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8" name="Google Shape;448;gf9df81c231_7_0"/>
          <p:cNvSpPr txBox="1">
            <a:spLocks noGrp="1"/>
          </p:cNvSpPr>
          <p:nvPr>
            <p:ph type="title" idx="4"/>
          </p:nvPr>
        </p:nvSpPr>
        <p:spPr>
          <a:xfrm>
            <a:off x="3269800" y="3553050"/>
            <a:ext cx="2496000" cy="30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Data Modeling</a:t>
            </a:r>
            <a:endParaRPr/>
          </a:p>
        </p:txBody>
      </p:sp>
      <p:sp>
        <p:nvSpPr>
          <p:cNvPr id="449" name="Google Shape;449;gf9df81c231_7_0"/>
          <p:cNvSpPr txBox="1">
            <a:spLocks noGrp="1"/>
          </p:cNvSpPr>
          <p:nvPr>
            <p:ph type="title"/>
          </p:nvPr>
        </p:nvSpPr>
        <p:spPr>
          <a:xfrm>
            <a:off x="311450" y="3553050"/>
            <a:ext cx="2303700" cy="30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EDA Analysis</a:t>
            </a:r>
            <a:endParaRPr/>
          </a:p>
        </p:txBody>
      </p:sp>
      <p:sp>
        <p:nvSpPr>
          <p:cNvPr id="450" name="Google Shape;450;gf9df81c231_7_0"/>
          <p:cNvSpPr txBox="1">
            <a:spLocks noGrp="1"/>
          </p:cNvSpPr>
          <p:nvPr>
            <p:ph type="subTitle" idx="1"/>
          </p:nvPr>
        </p:nvSpPr>
        <p:spPr>
          <a:xfrm>
            <a:off x="242980" y="3659238"/>
            <a:ext cx="2826300" cy="82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342900" lvl="0" indent="-342900" algn="l" rtl="0">
              <a:lnSpc>
                <a:spcPct val="100000"/>
              </a:lnSpc>
              <a:spcBef>
                <a:spcPts val="0"/>
              </a:spcBef>
              <a:spcAft>
                <a:spcPts val="0"/>
              </a:spcAft>
              <a:buSzPts val="1400"/>
              <a:buAutoNum type="arabicPeriod"/>
            </a:pPr>
            <a:r>
              <a:rPr lang="en"/>
              <a:t>Data cleaning</a:t>
            </a:r>
            <a:endParaRPr/>
          </a:p>
          <a:p>
            <a:pPr marL="342900" lvl="0" indent="-342900" algn="l" rtl="0">
              <a:lnSpc>
                <a:spcPct val="100000"/>
              </a:lnSpc>
              <a:spcBef>
                <a:spcPts val="0"/>
              </a:spcBef>
              <a:spcAft>
                <a:spcPts val="0"/>
              </a:spcAft>
              <a:buSzPts val="1400"/>
              <a:buAutoNum type="arabicPeriod"/>
            </a:pPr>
            <a:r>
              <a:rPr lang="en"/>
              <a:t>Data Understanding &amp; Visualization</a:t>
            </a:r>
            <a:endParaRPr/>
          </a:p>
        </p:txBody>
      </p:sp>
      <p:sp>
        <p:nvSpPr>
          <p:cNvPr id="451" name="Google Shape;451;gf9df81c231_7_0"/>
          <p:cNvSpPr txBox="1">
            <a:spLocks noGrp="1"/>
          </p:cNvSpPr>
          <p:nvPr>
            <p:ph type="title" idx="2"/>
          </p:nvPr>
        </p:nvSpPr>
        <p:spPr>
          <a:xfrm>
            <a:off x="6528924" y="3504877"/>
            <a:ext cx="1804041" cy="30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Conclusion</a:t>
            </a:r>
            <a:endParaRPr/>
          </a:p>
        </p:txBody>
      </p:sp>
      <p:sp>
        <p:nvSpPr>
          <p:cNvPr id="452" name="Google Shape;452;gf9df81c231_7_0"/>
          <p:cNvSpPr txBox="1">
            <a:spLocks noGrp="1"/>
          </p:cNvSpPr>
          <p:nvPr>
            <p:ph type="subTitle" idx="3"/>
          </p:nvPr>
        </p:nvSpPr>
        <p:spPr>
          <a:xfrm>
            <a:off x="6305275" y="3828000"/>
            <a:ext cx="2771400" cy="733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SzPts val="1400"/>
              <a:buAutoNum type="arabicPeriod"/>
            </a:pPr>
            <a:r>
              <a:rPr lang="en"/>
              <a:t>Evaluation (Model Performance)</a:t>
            </a:r>
            <a:endParaRPr/>
          </a:p>
          <a:p>
            <a:pPr marL="342900" lvl="0" indent="-342900" algn="l" rtl="0">
              <a:lnSpc>
                <a:spcPct val="100000"/>
              </a:lnSpc>
              <a:spcBef>
                <a:spcPts val="0"/>
              </a:spcBef>
              <a:spcAft>
                <a:spcPts val="0"/>
              </a:spcAft>
              <a:buSzPts val="1400"/>
              <a:buAutoNum type="arabicPeriod"/>
            </a:pPr>
            <a:r>
              <a:rPr lang="en"/>
              <a:t>Create Feature Importance</a:t>
            </a:r>
            <a:endParaRPr/>
          </a:p>
          <a:p>
            <a:pPr marL="342900" lvl="0" indent="-342900" algn="l" rtl="0">
              <a:lnSpc>
                <a:spcPct val="100000"/>
              </a:lnSpc>
              <a:spcBef>
                <a:spcPts val="0"/>
              </a:spcBef>
              <a:spcAft>
                <a:spcPts val="0"/>
              </a:spcAft>
              <a:buSzPts val="1400"/>
              <a:buAutoNum type="arabicPeriod"/>
            </a:pPr>
            <a:r>
              <a:rPr lang="en"/>
              <a:t>SWOT Analysis</a:t>
            </a:r>
            <a:endParaRPr/>
          </a:p>
          <a:p>
            <a:pPr marL="342900" lvl="0" indent="-254000" algn="l" rtl="0">
              <a:lnSpc>
                <a:spcPct val="100000"/>
              </a:lnSpc>
              <a:spcBef>
                <a:spcPts val="0"/>
              </a:spcBef>
              <a:spcAft>
                <a:spcPts val="0"/>
              </a:spcAft>
              <a:buSzPts val="1400"/>
              <a:buNone/>
            </a:pPr>
            <a:endParaRPr/>
          </a:p>
          <a:p>
            <a:pPr marL="342900" lvl="0" indent="-254000" algn="l" rtl="0">
              <a:lnSpc>
                <a:spcPct val="100000"/>
              </a:lnSpc>
              <a:spcBef>
                <a:spcPts val="0"/>
              </a:spcBef>
              <a:spcAft>
                <a:spcPts val="0"/>
              </a:spcAft>
              <a:buSzPts val="1400"/>
              <a:buNone/>
            </a:pPr>
            <a:endParaRPr/>
          </a:p>
        </p:txBody>
      </p:sp>
      <p:sp>
        <p:nvSpPr>
          <p:cNvPr id="453" name="Google Shape;453;gf9df81c231_7_0"/>
          <p:cNvSpPr txBox="1">
            <a:spLocks noGrp="1"/>
          </p:cNvSpPr>
          <p:nvPr>
            <p:ph type="subTitle" idx="5"/>
          </p:nvPr>
        </p:nvSpPr>
        <p:spPr>
          <a:xfrm>
            <a:off x="3269802" y="3861751"/>
            <a:ext cx="2604300" cy="733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SzPts val="1400"/>
              <a:buAutoNum type="arabicPeriod"/>
            </a:pPr>
            <a:r>
              <a:rPr lang="en"/>
              <a:t>Split Data into 70% training &amp; 30% test</a:t>
            </a:r>
            <a:endParaRPr/>
          </a:p>
          <a:p>
            <a:pPr marL="342900" lvl="0" indent="-342900" algn="l" rtl="0">
              <a:lnSpc>
                <a:spcPct val="100000"/>
              </a:lnSpc>
              <a:spcBef>
                <a:spcPts val="0"/>
              </a:spcBef>
              <a:spcAft>
                <a:spcPts val="0"/>
              </a:spcAft>
              <a:buSzPts val="1400"/>
              <a:buAutoNum type="arabicPeriod"/>
            </a:pPr>
            <a:r>
              <a:rPr lang="en"/>
              <a:t>Apply different models</a:t>
            </a:r>
            <a:endParaRPr/>
          </a:p>
          <a:p>
            <a:pPr marL="342900" lvl="0" indent="-342900" algn="l" rtl="0">
              <a:lnSpc>
                <a:spcPct val="100000"/>
              </a:lnSpc>
              <a:spcBef>
                <a:spcPts val="0"/>
              </a:spcBef>
              <a:spcAft>
                <a:spcPts val="0"/>
              </a:spcAft>
              <a:buSzPts val="1400"/>
              <a:buAutoNum type="arabicPeriod"/>
            </a:pPr>
            <a:r>
              <a:rPr lang="en"/>
              <a:t>Apply SMOTE technique</a:t>
            </a:r>
            <a:endParaRPr/>
          </a:p>
        </p:txBody>
      </p:sp>
      <p:sp>
        <p:nvSpPr>
          <p:cNvPr id="454" name="Google Shape;454;gf9df81c231_7_0"/>
          <p:cNvSpPr txBox="1">
            <a:spLocks noGrp="1"/>
          </p:cNvSpPr>
          <p:nvPr>
            <p:ph type="title" idx="6"/>
          </p:nvPr>
        </p:nvSpPr>
        <p:spPr>
          <a:xfrm>
            <a:off x="1687950" y="530725"/>
            <a:ext cx="57681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
              <a:t>Approach</a:t>
            </a:r>
            <a:endParaRPr/>
          </a:p>
        </p:txBody>
      </p:sp>
      <p:cxnSp>
        <p:nvCxnSpPr>
          <p:cNvPr id="455" name="Google Shape;455;gf9df81c231_7_0"/>
          <p:cNvCxnSpPr/>
          <p:nvPr/>
        </p:nvCxnSpPr>
        <p:spPr>
          <a:xfrm>
            <a:off x="4248450" y="1263460"/>
            <a:ext cx="647100" cy="0"/>
          </a:xfrm>
          <a:prstGeom prst="straightConnector1">
            <a:avLst/>
          </a:prstGeom>
          <a:noFill/>
          <a:ln w="19050" cap="flat" cmpd="sng">
            <a:solidFill>
              <a:schemeClr val="dk1"/>
            </a:solidFill>
            <a:prstDash val="solid"/>
            <a:round/>
            <a:headEnd type="none" w="sm" len="sm"/>
            <a:tailEnd type="none" w="sm" len="sm"/>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gfab65ae425_1_155"/>
          <p:cNvSpPr txBox="1">
            <a:spLocks noGrp="1"/>
          </p:cNvSpPr>
          <p:nvPr>
            <p:ph type="title"/>
          </p:nvPr>
        </p:nvSpPr>
        <p:spPr>
          <a:xfrm>
            <a:off x="1337850" y="2245125"/>
            <a:ext cx="61233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 sz="2400"/>
              <a:t>AUTOVIZ</a:t>
            </a:r>
            <a:endParaRPr sz="2400"/>
          </a:p>
          <a:p>
            <a:pPr marL="0" lvl="0" indent="0" algn="ctr" rtl="0">
              <a:lnSpc>
                <a:spcPct val="100000"/>
              </a:lnSpc>
              <a:spcBef>
                <a:spcPts val="0"/>
              </a:spcBef>
              <a:spcAft>
                <a:spcPts val="0"/>
              </a:spcAft>
              <a:buSzPts val="2700"/>
              <a:buNone/>
            </a:pPr>
            <a:endParaRPr sz="2400"/>
          </a:p>
        </p:txBody>
      </p:sp>
      <p:sp>
        <p:nvSpPr>
          <p:cNvPr id="726" name="Google Shape;726;gfab65ae425_1_155"/>
          <p:cNvSpPr txBox="1">
            <a:spLocks noGrp="1"/>
          </p:cNvSpPr>
          <p:nvPr>
            <p:ph type="title" idx="2"/>
          </p:nvPr>
        </p:nvSpPr>
        <p:spPr>
          <a:xfrm>
            <a:off x="1120875" y="899475"/>
            <a:ext cx="1959300" cy="33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Strengths</a:t>
            </a:r>
            <a:endParaRPr/>
          </a:p>
        </p:txBody>
      </p:sp>
      <p:sp>
        <p:nvSpPr>
          <p:cNvPr id="727" name="Google Shape;727;gfab65ae425_1_155"/>
          <p:cNvSpPr txBox="1">
            <a:spLocks noGrp="1"/>
          </p:cNvSpPr>
          <p:nvPr>
            <p:ph type="title" idx="3"/>
          </p:nvPr>
        </p:nvSpPr>
        <p:spPr>
          <a:xfrm>
            <a:off x="1120875" y="3477975"/>
            <a:ext cx="1959300" cy="33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Weaknesses</a:t>
            </a:r>
            <a:endParaRPr/>
          </a:p>
        </p:txBody>
      </p:sp>
      <p:sp>
        <p:nvSpPr>
          <p:cNvPr id="728" name="Google Shape;728;gfab65ae425_1_155"/>
          <p:cNvSpPr txBox="1">
            <a:spLocks noGrp="1"/>
          </p:cNvSpPr>
          <p:nvPr>
            <p:ph type="subTitle" idx="4"/>
          </p:nvPr>
        </p:nvSpPr>
        <p:spPr>
          <a:xfrm>
            <a:off x="734175" y="3747815"/>
            <a:ext cx="2732700" cy="80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Mercury is the closest planet</a:t>
            </a:r>
            <a:endParaRPr/>
          </a:p>
          <a:p>
            <a:pPr marL="0" lvl="0" indent="0" algn="ctr" rtl="0">
              <a:lnSpc>
                <a:spcPct val="100000"/>
              </a:lnSpc>
              <a:spcBef>
                <a:spcPts val="0"/>
              </a:spcBef>
              <a:spcAft>
                <a:spcPts val="0"/>
              </a:spcAft>
              <a:buSzPts val="1400"/>
              <a:buNone/>
            </a:pPr>
            <a:r>
              <a:rPr lang="en"/>
              <a:t>to the Sun and the smallest</a:t>
            </a:r>
            <a:endParaRPr/>
          </a:p>
          <a:p>
            <a:pPr marL="0" lvl="0" indent="0" algn="ctr" rtl="0">
              <a:lnSpc>
                <a:spcPct val="100000"/>
              </a:lnSpc>
              <a:spcBef>
                <a:spcPts val="0"/>
              </a:spcBef>
              <a:spcAft>
                <a:spcPts val="0"/>
              </a:spcAft>
              <a:buSzPts val="1400"/>
              <a:buNone/>
            </a:pPr>
            <a:r>
              <a:rPr lang="en"/>
              <a:t>one in the Solar System</a:t>
            </a:r>
            <a:endParaRPr/>
          </a:p>
          <a:p>
            <a:pPr marL="0" lvl="0" indent="0" algn="ctr" rtl="0">
              <a:lnSpc>
                <a:spcPct val="100000"/>
              </a:lnSpc>
              <a:spcBef>
                <a:spcPts val="0"/>
              </a:spcBef>
              <a:spcAft>
                <a:spcPts val="0"/>
              </a:spcAft>
              <a:buSzPts val="1400"/>
              <a:buNone/>
            </a:pPr>
            <a:endParaRPr/>
          </a:p>
        </p:txBody>
      </p:sp>
      <p:sp>
        <p:nvSpPr>
          <p:cNvPr id="729" name="Google Shape;729;gfab65ae425_1_155"/>
          <p:cNvSpPr txBox="1">
            <a:spLocks noGrp="1"/>
          </p:cNvSpPr>
          <p:nvPr>
            <p:ph type="title" idx="5"/>
          </p:nvPr>
        </p:nvSpPr>
        <p:spPr>
          <a:xfrm>
            <a:off x="6063846" y="899475"/>
            <a:ext cx="1959300" cy="33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Opportunities</a:t>
            </a:r>
            <a:endParaRPr/>
          </a:p>
        </p:txBody>
      </p:sp>
      <p:sp>
        <p:nvSpPr>
          <p:cNvPr id="730" name="Google Shape;730;gfab65ae425_1_155"/>
          <p:cNvSpPr txBox="1">
            <a:spLocks noGrp="1"/>
          </p:cNvSpPr>
          <p:nvPr>
            <p:ph type="subTitle" idx="6"/>
          </p:nvPr>
        </p:nvSpPr>
        <p:spPr>
          <a:xfrm>
            <a:off x="5677150" y="1166874"/>
            <a:ext cx="2732700" cy="80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Jupiter is a gas giant</a:t>
            </a:r>
            <a:endParaRPr/>
          </a:p>
          <a:p>
            <a:pPr marL="0" lvl="0" indent="0" algn="ctr" rtl="0">
              <a:lnSpc>
                <a:spcPct val="100000"/>
              </a:lnSpc>
              <a:spcBef>
                <a:spcPts val="0"/>
              </a:spcBef>
              <a:spcAft>
                <a:spcPts val="0"/>
              </a:spcAft>
              <a:buSzPts val="1400"/>
              <a:buNone/>
            </a:pPr>
            <a:r>
              <a:rPr lang="en"/>
              <a:t>and the biggest planet</a:t>
            </a:r>
            <a:endParaRPr/>
          </a:p>
          <a:p>
            <a:pPr marL="0" lvl="0" indent="0" algn="ctr" rtl="0">
              <a:lnSpc>
                <a:spcPct val="100000"/>
              </a:lnSpc>
              <a:spcBef>
                <a:spcPts val="0"/>
              </a:spcBef>
              <a:spcAft>
                <a:spcPts val="0"/>
              </a:spcAft>
              <a:buSzPts val="1400"/>
              <a:buNone/>
            </a:pPr>
            <a:r>
              <a:rPr lang="en"/>
              <a:t>in the Solar System</a:t>
            </a:r>
            <a:endParaRPr/>
          </a:p>
          <a:p>
            <a:pPr marL="0" lvl="0" indent="0" algn="ctr" rtl="0">
              <a:lnSpc>
                <a:spcPct val="100000"/>
              </a:lnSpc>
              <a:spcBef>
                <a:spcPts val="0"/>
              </a:spcBef>
              <a:spcAft>
                <a:spcPts val="0"/>
              </a:spcAft>
              <a:buSzPts val="1400"/>
              <a:buNone/>
            </a:pPr>
            <a:endParaRPr/>
          </a:p>
        </p:txBody>
      </p:sp>
      <p:sp>
        <p:nvSpPr>
          <p:cNvPr id="731" name="Google Shape;731;gfab65ae425_1_155"/>
          <p:cNvSpPr txBox="1">
            <a:spLocks noGrp="1"/>
          </p:cNvSpPr>
          <p:nvPr>
            <p:ph type="title" idx="7"/>
          </p:nvPr>
        </p:nvSpPr>
        <p:spPr>
          <a:xfrm>
            <a:off x="6063846" y="3478125"/>
            <a:ext cx="1959300" cy="33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Threats</a:t>
            </a:r>
            <a:endParaRPr/>
          </a:p>
        </p:txBody>
      </p:sp>
      <p:sp>
        <p:nvSpPr>
          <p:cNvPr id="732" name="Google Shape;732;gfab65ae425_1_155"/>
          <p:cNvSpPr txBox="1">
            <a:spLocks noGrp="1"/>
          </p:cNvSpPr>
          <p:nvPr>
            <p:ph type="subTitle" idx="8"/>
          </p:nvPr>
        </p:nvSpPr>
        <p:spPr>
          <a:xfrm>
            <a:off x="5677150" y="3746088"/>
            <a:ext cx="2732700" cy="80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Saturn is a gas giant,</a:t>
            </a:r>
            <a:endParaRPr/>
          </a:p>
          <a:p>
            <a:pPr marL="0" lvl="0" indent="0" algn="ctr" rtl="0">
              <a:lnSpc>
                <a:spcPct val="100000"/>
              </a:lnSpc>
              <a:spcBef>
                <a:spcPts val="0"/>
              </a:spcBef>
              <a:spcAft>
                <a:spcPts val="0"/>
              </a:spcAft>
              <a:buSzPts val="1400"/>
              <a:buNone/>
            </a:pPr>
            <a:r>
              <a:rPr lang="en"/>
              <a:t>composed mostly of</a:t>
            </a:r>
            <a:endParaRPr/>
          </a:p>
          <a:p>
            <a:pPr marL="0" lvl="0" indent="0" algn="ctr" rtl="0">
              <a:lnSpc>
                <a:spcPct val="100000"/>
              </a:lnSpc>
              <a:spcBef>
                <a:spcPts val="0"/>
              </a:spcBef>
              <a:spcAft>
                <a:spcPts val="0"/>
              </a:spcAft>
              <a:buSzPts val="1400"/>
              <a:buNone/>
            </a:pPr>
            <a:r>
              <a:rPr lang="en"/>
              <a:t>hydrogen and helium</a:t>
            </a:r>
            <a:endParaRPr/>
          </a:p>
          <a:p>
            <a:pPr marL="0" lvl="0" indent="0" algn="ctr" rtl="0">
              <a:lnSpc>
                <a:spcPct val="100000"/>
              </a:lnSpc>
              <a:spcBef>
                <a:spcPts val="0"/>
              </a:spcBef>
              <a:spcAft>
                <a:spcPts val="0"/>
              </a:spcAft>
              <a:buSzPts val="1400"/>
              <a:buNone/>
            </a:pPr>
            <a:endParaRPr/>
          </a:p>
        </p:txBody>
      </p:sp>
      <p:sp>
        <p:nvSpPr>
          <p:cNvPr id="733" name="Google Shape;733;gfab65ae425_1_155"/>
          <p:cNvSpPr/>
          <p:nvPr/>
        </p:nvSpPr>
        <p:spPr>
          <a:xfrm rot="10800000">
            <a:off x="1682775" y="545312"/>
            <a:ext cx="835500" cy="259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gfab65ae425_1_155"/>
          <p:cNvSpPr/>
          <p:nvPr/>
        </p:nvSpPr>
        <p:spPr>
          <a:xfrm rot="10800000">
            <a:off x="1682775" y="3132225"/>
            <a:ext cx="835500" cy="2598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gfab65ae425_1_155"/>
          <p:cNvSpPr/>
          <p:nvPr/>
        </p:nvSpPr>
        <p:spPr>
          <a:xfrm rot="10800000">
            <a:off x="6625746" y="545312"/>
            <a:ext cx="835500" cy="2598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gfab65ae425_1_155"/>
          <p:cNvSpPr/>
          <p:nvPr/>
        </p:nvSpPr>
        <p:spPr>
          <a:xfrm rot="10800000">
            <a:off x="6625746" y="3132000"/>
            <a:ext cx="835500" cy="259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37" name="Google Shape;737;gfab65ae425_1_155"/>
          <p:cNvCxnSpPr/>
          <p:nvPr/>
        </p:nvCxnSpPr>
        <p:spPr>
          <a:xfrm>
            <a:off x="280727" y="2509416"/>
            <a:ext cx="2858700" cy="0"/>
          </a:xfrm>
          <a:prstGeom prst="straightConnector1">
            <a:avLst/>
          </a:prstGeom>
          <a:noFill/>
          <a:ln w="19050" cap="flat" cmpd="sng">
            <a:solidFill>
              <a:schemeClr val="dk1"/>
            </a:solidFill>
            <a:prstDash val="solid"/>
            <a:round/>
            <a:headEnd type="none" w="sm" len="sm"/>
            <a:tailEnd type="none" w="sm" len="sm"/>
          </a:ln>
        </p:spPr>
      </p:cxnSp>
      <p:cxnSp>
        <p:nvCxnSpPr>
          <p:cNvPr id="738" name="Google Shape;738;gfab65ae425_1_155"/>
          <p:cNvCxnSpPr/>
          <p:nvPr/>
        </p:nvCxnSpPr>
        <p:spPr>
          <a:xfrm>
            <a:off x="5912001" y="2495550"/>
            <a:ext cx="2858700" cy="0"/>
          </a:xfrm>
          <a:prstGeom prst="straightConnector1">
            <a:avLst/>
          </a:prstGeom>
          <a:noFill/>
          <a:ln w="19050" cap="flat" cmpd="sng">
            <a:solidFill>
              <a:schemeClr val="dk1"/>
            </a:solidFill>
            <a:prstDash val="solid"/>
            <a:round/>
            <a:headEnd type="none" w="sm" len="sm"/>
            <a:tailEnd type="none" w="sm" len="sm"/>
          </a:ln>
        </p:spPr>
      </p:cxnSp>
      <p:cxnSp>
        <p:nvCxnSpPr>
          <p:cNvPr id="739" name="Google Shape;739;gfab65ae425_1_155"/>
          <p:cNvCxnSpPr/>
          <p:nvPr/>
        </p:nvCxnSpPr>
        <p:spPr>
          <a:xfrm>
            <a:off x="4572000" y="3179625"/>
            <a:ext cx="0" cy="930900"/>
          </a:xfrm>
          <a:prstGeom prst="straightConnector1">
            <a:avLst/>
          </a:prstGeom>
          <a:noFill/>
          <a:ln w="19050" cap="flat" cmpd="sng">
            <a:solidFill>
              <a:schemeClr val="dk1"/>
            </a:solidFill>
            <a:prstDash val="solid"/>
            <a:round/>
            <a:headEnd type="none" w="sm" len="sm"/>
            <a:tailEnd type="none" w="sm" len="sm"/>
          </a:ln>
        </p:spPr>
      </p:cxnSp>
      <p:cxnSp>
        <p:nvCxnSpPr>
          <p:cNvPr id="740" name="Google Shape;740;gfab65ae425_1_155"/>
          <p:cNvCxnSpPr/>
          <p:nvPr/>
        </p:nvCxnSpPr>
        <p:spPr>
          <a:xfrm>
            <a:off x="4572000" y="1276600"/>
            <a:ext cx="0" cy="930900"/>
          </a:xfrm>
          <a:prstGeom prst="straightConnector1">
            <a:avLst/>
          </a:prstGeom>
          <a:noFill/>
          <a:ln w="19050" cap="flat" cmpd="sng">
            <a:solidFill>
              <a:schemeClr val="dk1"/>
            </a:solidFill>
            <a:prstDash val="solid"/>
            <a:round/>
            <a:headEnd type="none" w="sm" len="sm"/>
            <a:tailEnd type="none" w="sm" len="sm"/>
          </a:ln>
        </p:spPr>
      </p:cxnSp>
      <p:sp>
        <p:nvSpPr>
          <p:cNvPr id="741" name="Google Shape;741;gfab65ae425_1_155"/>
          <p:cNvSpPr txBox="1"/>
          <p:nvPr/>
        </p:nvSpPr>
        <p:spPr>
          <a:xfrm>
            <a:off x="4734635" y="4697463"/>
            <a:ext cx="3925200" cy="487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1400"/>
              <a:buFont typeface="Didact Gothic"/>
              <a:buNone/>
            </a:pPr>
            <a:r>
              <a:rPr lang="en" sz="1050">
                <a:solidFill>
                  <a:schemeClr val="dk1"/>
                </a:solidFill>
                <a:latin typeface="Didact Gothic"/>
                <a:ea typeface="Didact Gothic"/>
                <a:cs typeface="Didact Gothic"/>
                <a:sym typeface="Didact Gothic"/>
              </a:rPr>
              <a:t> </a:t>
            </a:r>
            <a:r>
              <a:rPr lang="en" sz="850">
                <a:solidFill>
                  <a:schemeClr val="dk1"/>
                </a:solidFill>
                <a:latin typeface="Didact Gothic"/>
                <a:ea typeface="Didact Gothic"/>
                <a:cs typeface="Didact Gothic"/>
                <a:sym typeface="Didact Gothic"/>
              </a:rPr>
              <a:t>D</a:t>
            </a:r>
            <a:endParaRPr sz="850">
              <a:solidFill>
                <a:schemeClr val="dk1"/>
              </a:solidFill>
              <a:latin typeface="Didact Gothic"/>
              <a:ea typeface="Didact Gothic"/>
              <a:cs typeface="Didact Gothic"/>
              <a:sym typeface="Didact Gothic"/>
            </a:endParaRPr>
          </a:p>
          <a:p>
            <a:pPr marL="457200" marR="0" lvl="0" indent="-317500" algn="l" rtl="0">
              <a:lnSpc>
                <a:spcPct val="100000"/>
              </a:lnSpc>
              <a:spcBef>
                <a:spcPts val="0"/>
              </a:spcBef>
              <a:spcAft>
                <a:spcPts val="0"/>
              </a:spcAft>
              <a:buClr>
                <a:schemeClr val="dk1"/>
              </a:buClr>
              <a:buSzPts val="1400"/>
              <a:buFont typeface="Didact Gothic"/>
              <a:buNone/>
            </a:pPr>
            <a:endParaRPr sz="1050">
              <a:solidFill>
                <a:schemeClr val="dk1"/>
              </a:solidFill>
              <a:latin typeface="Didact Gothic"/>
              <a:ea typeface="Didact Gothic"/>
              <a:cs typeface="Didact Gothic"/>
              <a:sym typeface="Didact Gothic"/>
            </a:endParaRPr>
          </a:p>
        </p:txBody>
      </p:sp>
      <p:pic>
        <p:nvPicPr>
          <p:cNvPr id="742" name="Google Shape;742;gfab65ae425_1_155"/>
          <p:cNvPicPr preferRelativeResize="0"/>
          <p:nvPr/>
        </p:nvPicPr>
        <p:blipFill>
          <a:blip r:embed="rId3">
            <a:alphaModFix/>
          </a:blip>
          <a:stretch>
            <a:fillRect/>
          </a:stretch>
        </p:blipFill>
        <p:spPr>
          <a:xfrm>
            <a:off x="422425" y="2811350"/>
            <a:ext cx="3820150" cy="2332150"/>
          </a:xfrm>
          <a:prstGeom prst="rect">
            <a:avLst/>
          </a:prstGeom>
          <a:noFill/>
          <a:ln>
            <a:noFill/>
          </a:ln>
        </p:spPr>
      </p:pic>
      <p:pic>
        <p:nvPicPr>
          <p:cNvPr id="743" name="Google Shape;743;gfab65ae425_1_155"/>
          <p:cNvPicPr preferRelativeResize="0"/>
          <p:nvPr/>
        </p:nvPicPr>
        <p:blipFill>
          <a:blip r:embed="rId4">
            <a:alphaModFix/>
          </a:blip>
          <a:stretch>
            <a:fillRect/>
          </a:stretch>
        </p:blipFill>
        <p:spPr>
          <a:xfrm>
            <a:off x="622325" y="404450"/>
            <a:ext cx="2987199" cy="1954775"/>
          </a:xfrm>
          <a:prstGeom prst="rect">
            <a:avLst/>
          </a:prstGeom>
          <a:noFill/>
          <a:ln>
            <a:noFill/>
          </a:ln>
        </p:spPr>
      </p:pic>
      <p:pic>
        <p:nvPicPr>
          <p:cNvPr id="744" name="Google Shape;744;gfab65ae425_1_155"/>
          <p:cNvPicPr preferRelativeResize="0"/>
          <p:nvPr/>
        </p:nvPicPr>
        <p:blipFill>
          <a:blip r:embed="rId5">
            <a:alphaModFix/>
          </a:blip>
          <a:stretch>
            <a:fillRect/>
          </a:stretch>
        </p:blipFill>
        <p:spPr>
          <a:xfrm>
            <a:off x="5074075" y="2571750"/>
            <a:ext cx="3820151" cy="2418576"/>
          </a:xfrm>
          <a:prstGeom prst="rect">
            <a:avLst/>
          </a:prstGeom>
          <a:noFill/>
          <a:ln>
            <a:noFill/>
          </a:ln>
        </p:spPr>
      </p:pic>
      <p:pic>
        <p:nvPicPr>
          <p:cNvPr id="745" name="Google Shape;745;gfab65ae425_1_155"/>
          <p:cNvPicPr preferRelativeResize="0"/>
          <p:nvPr/>
        </p:nvPicPr>
        <p:blipFill>
          <a:blip r:embed="rId6">
            <a:alphaModFix/>
          </a:blip>
          <a:stretch>
            <a:fillRect/>
          </a:stretch>
        </p:blipFill>
        <p:spPr>
          <a:xfrm>
            <a:off x="5483775" y="206825"/>
            <a:ext cx="3526426" cy="21523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750" name="Google Shape;750;gfab65ae425_1_189"/>
          <p:cNvPicPr preferRelativeResize="0"/>
          <p:nvPr/>
        </p:nvPicPr>
        <p:blipFill>
          <a:blip r:embed="rId3">
            <a:alphaModFix/>
          </a:blip>
          <a:stretch>
            <a:fillRect/>
          </a:stretch>
        </p:blipFill>
        <p:spPr>
          <a:xfrm>
            <a:off x="468925" y="189313"/>
            <a:ext cx="8839204" cy="476488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pic>
        <p:nvPicPr>
          <p:cNvPr id="755" name="Google Shape;755;gfab65ae425_1_139"/>
          <p:cNvPicPr preferRelativeResize="0"/>
          <p:nvPr/>
        </p:nvPicPr>
        <p:blipFill>
          <a:blip r:embed="rId3">
            <a:alphaModFix/>
          </a:blip>
          <a:stretch>
            <a:fillRect/>
          </a:stretch>
        </p:blipFill>
        <p:spPr>
          <a:xfrm>
            <a:off x="372250" y="223712"/>
            <a:ext cx="8058975" cy="46960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pic>
        <p:nvPicPr>
          <p:cNvPr id="760" name="Google Shape;760;gfab65ae425_1_198"/>
          <p:cNvPicPr preferRelativeResize="0"/>
          <p:nvPr/>
        </p:nvPicPr>
        <p:blipFill>
          <a:blip r:embed="rId3">
            <a:alphaModFix/>
          </a:blip>
          <a:stretch>
            <a:fillRect/>
          </a:stretch>
        </p:blipFill>
        <p:spPr>
          <a:xfrm>
            <a:off x="591013" y="249963"/>
            <a:ext cx="7961974" cy="4643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765" name="Google Shape;765;gfab65ae425_1_142"/>
          <p:cNvPicPr preferRelativeResize="0"/>
          <p:nvPr/>
        </p:nvPicPr>
        <p:blipFill>
          <a:blip r:embed="rId3">
            <a:alphaModFix/>
          </a:blip>
          <a:stretch>
            <a:fillRect/>
          </a:stretch>
        </p:blipFill>
        <p:spPr>
          <a:xfrm>
            <a:off x="159650" y="490325"/>
            <a:ext cx="3896050" cy="1979750"/>
          </a:xfrm>
          <a:prstGeom prst="rect">
            <a:avLst/>
          </a:prstGeom>
          <a:noFill/>
          <a:ln>
            <a:noFill/>
          </a:ln>
        </p:spPr>
      </p:pic>
      <p:pic>
        <p:nvPicPr>
          <p:cNvPr id="766" name="Google Shape;766;gfab65ae425_1_142"/>
          <p:cNvPicPr preferRelativeResize="0"/>
          <p:nvPr/>
        </p:nvPicPr>
        <p:blipFill>
          <a:blip r:embed="rId4">
            <a:alphaModFix/>
          </a:blip>
          <a:stretch>
            <a:fillRect/>
          </a:stretch>
        </p:blipFill>
        <p:spPr>
          <a:xfrm>
            <a:off x="4269200" y="490325"/>
            <a:ext cx="4658275" cy="4357425"/>
          </a:xfrm>
          <a:prstGeom prst="rect">
            <a:avLst/>
          </a:prstGeom>
          <a:noFill/>
          <a:ln>
            <a:noFill/>
          </a:ln>
        </p:spPr>
      </p:pic>
      <p:pic>
        <p:nvPicPr>
          <p:cNvPr id="767" name="Google Shape;767;gfab65ae425_1_142"/>
          <p:cNvPicPr preferRelativeResize="0"/>
          <p:nvPr/>
        </p:nvPicPr>
        <p:blipFill>
          <a:blip r:embed="rId5">
            <a:alphaModFix/>
          </a:blip>
          <a:stretch>
            <a:fillRect/>
          </a:stretch>
        </p:blipFill>
        <p:spPr>
          <a:xfrm>
            <a:off x="159650" y="2761225"/>
            <a:ext cx="3896049" cy="2086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pic>
        <p:nvPicPr>
          <p:cNvPr id="772" name="Google Shape;772;gfab65ae425_1_145"/>
          <p:cNvPicPr preferRelativeResize="0"/>
          <p:nvPr/>
        </p:nvPicPr>
        <p:blipFill>
          <a:blip r:embed="rId3">
            <a:alphaModFix/>
          </a:blip>
          <a:stretch>
            <a:fillRect/>
          </a:stretch>
        </p:blipFill>
        <p:spPr>
          <a:xfrm>
            <a:off x="367500" y="522700"/>
            <a:ext cx="8450452" cy="40980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f1fe343c6a_3_216"/>
          <p:cNvSpPr txBox="1">
            <a:spLocks noGrp="1"/>
          </p:cNvSpPr>
          <p:nvPr>
            <p:ph type="title"/>
          </p:nvPr>
        </p:nvSpPr>
        <p:spPr>
          <a:xfrm>
            <a:off x="713225" y="530584"/>
            <a:ext cx="5768100" cy="5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n"/>
              <a:t>Data Features</a:t>
            </a:r>
            <a:endParaRPr b="1">
              <a:solidFill>
                <a:schemeClr val="dk1"/>
              </a:solidFill>
            </a:endParaRPr>
          </a:p>
        </p:txBody>
      </p:sp>
      <p:sp>
        <p:nvSpPr>
          <p:cNvPr id="461" name="Google Shape;461;gf1fe343c6a_3_216"/>
          <p:cNvSpPr txBox="1">
            <a:spLocks noGrp="1"/>
          </p:cNvSpPr>
          <p:nvPr>
            <p:ph type="body" idx="1"/>
          </p:nvPr>
        </p:nvSpPr>
        <p:spPr>
          <a:xfrm>
            <a:off x="624250" y="1268825"/>
            <a:ext cx="7989900" cy="325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The dataset contains information on default payments, demographic factors, credit data, history of payment, and bill statements of credit card clients in Taiwan from April 2005 to September 2005.</a:t>
            </a:r>
            <a:endParaRPr/>
          </a:p>
          <a:p>
            <a:pPr marL="139700" lvl="0" indent="0" algn="l" rtl="0">
              <a:lnSpc>
                <a:spcPct val="100000"/>
              </a:lnSpc>
              <a:spcBef>
                <a:spcPts val="0"/>
              </a:spcBef>
              <a:spcAft>
                <a:spcPts val="0"/>
              </a:spcAft>
              <a:buSzPts val="1400"/>
              <a:buNone/>
            </a:pPr>
            <a:endParaRPr/>
          </a:p>
          <a:p>
            <a:pPr marL="139700" lvl="0" indent="0" algn="l" rtl="0">
              <a:lnSpc>
                <a:spcPct val="100000"/>
              </a:lnSpc>
              <a:spcBef>
                <a:spcPts val="0"/>
              </a:spcBef>
              <a:spcAft>
                <a:spcPts val="0"/>
              </a:spcAft>
              <a:buSzPts val="1400"/>
              <a:buNone/>
            </a:pPr>
            <a:r>
              <a:rPr lang="en" b="1"/>
              <a:t>Attribute Information:</a:t>
            </a:r>
            <a:endParaRPr/>
          </a:p>
          <a:p>
            <a:pPr marL="139700" lvl="0" indent="0" algn="l" rtl="0">
              <a:lnSpc>
                <a:spcPct val="100000"/>
              </a:lnSpc>
              <a:spcBef>
                <a:spcPts val="0"/>
              </a:spcBef>
              <a:spcAft>
                <a:spcPts val="0"/>
              </a:spcAft>
              <a:buSzPts val="1400"/>
              <a:buNone/>
            </a:pPr>
            <a:r>
              <a:rPr lang="en"/>
              <a:t>This research employed a binary variable, default payment (Yes = 1, No = 0), as the response variable. This study reviewed the literature and used the following 23 variables as explanatory variables: </a:t>
            </a:r>
            <a:br>
              <a:rPr lang="en"/>
            </a:br>
            <a:r>
              <a:rPr lang="en"/>
              <a:t>X1: Amount of the given credit (NT dollar)</a:t>
            </a:r>
            <a:br>
              <a:rPr lang="en"/>
            </a:br>
            <a:r>
              <a:rPr lang="en"/>
              <a:t>X2: Gender (1 = male; 2 = female). </a:t>
            </a:r>
            <a:br>
              <a:rPr lang="en"/>
            </a:br>
            <a:r>
              <a:rPr lang="en"/>
              <a:t>X3: Education (1 = graduate school; 2 = university; 3 = high school; 4 = others). </a:t>
            </a:r>
            <a:br>
              <a:rPr lang="en"/>
            </a:br>
            <a:r>
              <a:rPr lang="en"/>
              <a:t>X4: Marital status (1 = married; 2 = single; 3 = others). </a:t>
            </a:r>
            <a:br>
              <a:rPr lang="en"/>
            </a:br>
            <a:r>
              <a:rPr lang="en"/>
              <a:t>X5: Age (year). </a:t>
            </a:r>
            <a:br>
              <a:rPr lang="en"/>
            </a:br>
            <a:r>
              <a:rPr lang="en"/>
              <a:t>X6 - X11: History of past payment. </a:t>
            </a:r>
            <a:br>
              <a:rPr lang="en"/>
            </a:br>
            <a:r>
              <a:rPr lang="en"/>
              <a:t>X12-X17: Amount of bill statement (NT dollar</a:t>
            </a:r>
            <a:br>
              <a:rPr lang="en"/>
            </a:br>
            <a:r>
              <a:rPr lang="en"/>
              <a:t>X18-X23: Amount of previous payment (NT dollar)</a:t>
            </a:r>
            <a:endParaRPr/>
          </a:p>
          <a:p>
            <a:pPr marL="0" lvl="0" indent="0" algn="l" rtl="0">
              <a:lnSpc>
                <a:spcPct val="100000"/>
              </a:lnSpc>
              <a:spcBef>
                <a:spcPts val="1000"/>
              </a:spcBef>
              <a:spcAft>
                <a:spcPts val="0"/>
              </a:spcAft>
              <a:buSzPts val="1400"/>
              <a:buNone/>
            </a:pPr>
            <a:r>
              <a:rPr lang="en" sz="1500" b="1" i="1">
                <a:solidFill>
                  <a:srgbClr val="292929"/>
                </a:solidFill>
              </a:rPr>
              <a:t>Target: Whether the credit card client will default or not next month</a:t>
            </a:r>
            <a:endParaRPr sz="1500" b="1" i="1">
              <a:solidFill>
                <a:srgbClr val="292929"/>
              </a:solidFill>
            </a:endParaRPr>
          </a:p>
          <a:p>
            <a:pPr marL="139700" lvl="0" indent="0" algn="l" rtl="0">
              <a:lnSpc>
                <a:spcPct val="100000"/>
              </a:lnSpc>
              <a:spcBef>
                <a:spcPts val="0"/>
              </a:spcBef>
              <a:spcAft>
                <a:spcPts val="0"/>
              </a:spcAft>
              <a:buSzPts val="1400"/>
              <a:buNone/>
            </a:pPr>
            <a:endParaRPr/>
          </a:p>
          <a:p>
            <a:pPr marL="457200" marR="50800" lvl="0" indent="-228600" algn="l" rtl="0">
              <a:lnSpc>
                <a:spcPct val="100000"/>
              </a:lnSpc>
              <a:spcBef>
                <a:spcPts val="0"/>
              </a:spcBef>
              <a:spcAft>
                <a:spcPts val="0"/>
              </a:spcAft>
              <a:buClr>
                <a:schemeClr val="dk1"/>
              </a:buClr>
              <a:buSzPts val="1400"/>
              <a:buFont typeface="Didact Gothic"/>
              <a:buNone/>
            </a:pPr>
            <a:endParaRPr/>
          </a:p>
        </p:txBody>
      </p:sp>
      <p:cxnSp>
        <p:nvCxnSpPr>
          <p:cNvPr id="462" name="Google Shape;462;gf1fe343c6a_3_216"/>
          <p:cNvCxnSpPr/>
          <p:nvPr/>
        </p:nvCxnSpPr>
        <p:spPr>
          <a:xfrm>
            <a:off x="819525" y="1268827"/>
            <a:ext cx="647100" cy="0"/>
          </a:xfrm>
          <a:prstGeom prst="straightConnector1">
            <a:avLst/>
          </a:prstGeom>
          <a:noFill/>
          <a:ln w="19050" cap="flat" cmpd="sng">
            <a:solidFill>
              <a:schemeClr val="dk1"/>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gf1fe343c6a_3_222"/>
          <p:cNvSpPr txBox="1">
            <a:spLocks noGrp="1"/>
          </p:cNvSpPr>
          <p:nvPr>
            <p:ph type="subTitle" idx="1"/>
          </p:nvPr>
        </p:nvSpPr>
        <p:spPr>
          <a:xfrm>
            <a:off x="884712" y="1104761"/>
            <a:ext cx="2639700" cy="43551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b="1"/>
              <a:t>Numerical Features</a:t>
            </a:r>
            <a:endParaRPr b="1"/>
          </a:p>
        </p:txBody>
      </p:sp>
      <p:sp>
        <p:nvSpPr>
          <p:cNvPr id="468" name="Google Shape;468;gf1fe343c6a_3_222"/>
          <p:cNvSpPr txBox="1">
            <a:spLocks noGrp="1"/>
          </p:cNvSpPr>
          <p:nvPr>
            <p:ph type="title" idx="6"/>
          </p:nvPr>
        </p:nvSpPr>
        <p:spPr>
          <a:xfrm>
            <a:off x="1687950" y="530725"/>
            <a:ext cx="57681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 b="1"/>
              <a:t>Attribute Details</a:t>
            </a:r>
            <a:endParaRPr b="1"/>
          </a:p>
        </p:txBody>
      </p:sp>
      <p:cxnSp>
        <p:nvCxnSpPr>
          <p:cNvPr id="469" name="Google Shape;469;gf1fe343c6a_3_222"/>
          <p:cNvCxnSpPr/>
          <p:nvPr/>
        </p:nvCxnSpPr>
        <p:spPr>
          <a:xfrm>
            <a:off x="4248450" y="1275060"/>
            <a:ext cx="647100" cy="0"/>
          </a:xfrm>
          <a:prstGeom prst="straightConnector1">
            <a:avLst/>
          </a:prstGeom>
          <a:noFill/>
          <a:ln w="19050" cap="flat" cmpd="sng">
            <a:solidFill>
              <a:schemeClr val="dk1"/>
            </a:solidFill>
            <a:prstDash val="solid"/>
            <a:round/>
            <a:headEnd type="none" w="sm" len="sm"/>
            <a:tailEnd type="none" w="sm" len="sm"/>
          </a:ln>
        </p:spPr>
      </p:cxnSp>
      <p:pic>
        <p:nvPicPr>
          <p:cNvPr id="470" name="Google Shape;470;gf1fe343c6a_3_222"/>
          <p:cNvPicPr preferRelativeResize="0"/>
          <p:nvPr/>
        </p:nvPicPr>
        <p:blipFill rotWithShape="1">
          <a:blip r:embed="rId3">
            <a:alphaModFix/>
          </a:blip>
          <a:srcRect/>
          <a:stretch/>
        </p:blipFill>
        <p:spPr>
          <a:xfrm>
            <a:off x="230099" y="1379709"/>
            <a:ext cx="4262388" cy="1762867"/>
          </a:xfrm>
          <a:prstGeom prst="rect">
            <a:avLst/>
          </a:prstGeom>
          <a:noFill/>
          <a:ln>
            <a:noFill/>
          </a:ln>
        </p:spPr>
      </p:pic>
      <p:pic>
        <p:nvPicPr>
          <p:cNvPr id="471" name="Google Shape;471;gf1fe343c6a_3_222"/>
          <p:cNvPicPr preferRelativeResize="0"/>
          <p:nvPr/>
        </p:nvPicPr>
        <p:blipFill rotWithShape="1">
          <a:blip r:embed="rId4">
            <a:alphaModFix/>
          </a:blip>
          <a:srcRect/>
          <a:stretch/>
        </p:blipFill>
        <p:spPr>
          <a:xfrm>
            <a:off x="4651515" y="1379710"/>
            <a:ext cx="3411108" cy="1705396"/>
          </a:xfrm>
          <a:prstGeom prst="rect">
            <a:avLst/>
          </a:prstGeom>
          <a:noFill/>
          <a:ln>
            <a:noFill/>
          </a:ln>
        </p:spPr>
      </p:pic>
      <p:sp>
        <p:nvSpPr>
          <p:cNvPr id="472" name="Google Shape;472;gf1fe343c6a_3_222"/>
          <p:cNvSpPr txBox="1"/>
          <p:nvPr/>
        </p:nvSpPr>
        <p:spPr>
          <a:xfrm>
            <a:off x="5059794" y="1104761"/>
            <a:ext cx="2639700" cy="435511"/>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Didact Gothic"/>
              <a:buNone/>
            </a:pPr>
            <a:r>
              <a:rPr lang="en" sz="1400" b="1" i="0" u="none" strike="noStrike" cap="none">
                <a:solidFill>
                  <a:schemeClr val="dk1"/>
                </a:solidFill>
                <a:latin typeface="Didact Gothic"/>
                <a:ea typeface="Didact Gothic"/>
                <a:cs typeface="Didact Gothic"/>
                <a:sym typeface="Didact Gothic"/>
              </a:rPr>
              <a:t>Categorical Features</a:t>
            </a:r>
            <a:endParaRPr/>
          </a:p>
        </p:txBody>
      </p:sp>
      <p:pic>
        <p:nvPicPr>
          <p:cNvPr id="473" name="Google Shape;473;gf1fe343c6a_3_222"/>
          <p:cNvPicPr preferRelativeResize="0"/>
          <p:nvPr/>
        </p:nvPicPr>
        <p:blipFill rotWithShape="1">
          <a:blip r:embed="rId5">
            <a:alphaModFix/>
          </a:blip>
          <a:srcRect/>
          <a:stretch/>
        </p:blipFill>
        <p:spPr>
          <a:xfrm>
            <a:off x="481244" y="3142576"/>
            <a:ext cx="3475209" cy="1478413"/>
          </a:xfrm>
          <a:prstGeom prst="rect">
            <a:avLst/>
          </a:prstGeom>
          <a:noFill/>
          <a:ln>
            <a:noFill/>
          </a:ln>
        </p:spPr>
      </p:pic>
      <p:sp>
        <p:nvSpPr>
          <p:cNvPr id="474" name="Google Shape;474;gf1fe343c6a_3_222"/>
          <p:cNvSpPr txBox="1"/>
          <p:nvPr/>
        </p:nvSpPr>
        <p:spPr>
          <a:xfrm>
            <a:off x="138658" y="4527124"/>
            <a:ext cx="4003972" cy="435511"/>
          </a:xfrm>
          <a:prstGeom prst="rect">
            <a:avLst/>
          </a:prstGeom>
          <a:noFill/>
          <a:ln>
            <a:noFill/>
          </a:ln>
        </p:spPr>
        <p:txBody>
          <a:bodyPr spcFirstLastPara="1" wrap="square" lIns="91425" tIns="91425" rIns="91425" bIns="91425" anchor="t" anchorCtr="0">
            <a:noAutofit/>
          </a:bodyPr>
          <a:lstStyle/>
          <a:p>
            <a:pPr marL="457200" marR="0" lvl="0" indent="-317500" algn="ctr" rtl="0">
              <a:lnSpc>
                <a:spcPct val="100000"/>
              </a:lnSpc>
              <a:spcBef>
                <a:spcPts val="0"/>
              </a:spcBef>
              <a:spcAft>
                <a:spcPts val="0"/>
              </a:spcAft>
              <a:buClr>
                <a:schemeClr val="dk1"/>
              </a:buClr>
              <a:buSzPts val="1400"/>
              <a:buFont typeface="Didact Gothic"/>
              <a:buNone/>
            </a:pPr>
            <a:r>
              <a:rPr lang="en" sz="1100" b="0" i="0" u="none" strike="noStrike" cap="none">
                <a:solidFill>
                  <a:schemeClr val="dk1"/>
                </a:solidFill>
                <a:latin typeface="Didact Gothic"/>
                <a:ea typeface="Didact Gothic"/>
                <a:cs typeface="Didact Gothic"/>
                <a:sym typeface="Didact Gothic"/>
              </a:rPr>
              <a:t>More people who are aged between 20-30 and it goes on decreasing after 30. It is also a bit right skewed</a:t>
            </a:r>
            <a:endParaRPr/>
          </a:p>
        </p:txBody>
      </p:sp>
      <p:pic>
        <p:nvPicPr>
          <p:cNvPr id="475" name="Google Shape;475;gf1fe343c6a_3_222"/>
          <p:cNvPicPr preferRelativeResize="0"/>
          <p:nvPr/>
        </p:nvPicPr>
        <p:blipFill rotWithShape="1">
          <a:blip r:embed="rId6">
            <a:alphaModFix/>
          </a:blip>
          <a:srcRect/>
          <a:stretch/>
        </p:blipFill>
        <p:spPr>
          <a:xfrm>
            <a:off x="4677951" y="3134362"/>
            <a:ext cx="3384671" cy="1478413"/>
          </a:xfrm>
          <a:prstGeom prst="rect">
            <a:avLst/>
          </a:prstGeom>
          <a:noFill/>
          <a:ln>
            <a:noFill/>
          </a:ln>
        </p:spPr>
      </p:pic>
      <p:sp>
        <p:nvSpPr>
          <p:cNvPr id="476" name="Google Shape;476;gf1fe343c6a_3_222"/>
          <p:cNvSpPr txBox="1"/>
          <p:nvPr/>
        </p:nvSpPr>
        <p:spPr>
          <a:xfrm>
            <a:off x="4492487" y="4622008"/>
            <a:ext cx="3660673" cy="340628"/>
          </a:xfrm>
          <a:prstGeom prst="rect">
            <a:avLst/>
          </a:prstGeom>
          <a:noFill/>
          <a:ln>
            <a:noFill/>
          </a:ln>
        </p:spPr>
        <p:txBody>
          <a:bodyPr spcFirstLastPara="1" wrap="square" lIns="91425" tIns="91425" rIns="91425" bIns="91425" anchor="t" anchorCtr="0">
            <a:noAutofit/>
          </a:bodyPr>
          <a:lstStyle/>
          <a:p>
            <a:pPr marL="457200" marR="0" lvl="0" indent="-317500" algn="ctr" rtl="0">
              <a:lnSpc>
                <a:spcPct val="100000"/>
              </a:lnSpc>
              <a:spcBef>
                <a:spcPts val="0"/>
              </a:spcBef>
              <a:spcAft>
                <a:spcPts val="0"/>
              </a:spcAft>
              <a:buClr>
                <a:schemeClr val="dk1"/>
              </a:buClr>
              <a:buSzPts val="1400"/>
              <a:buFont typeface="Didact Gothic"/>
              <a:buNone/>
            </a:pPr>
            <a:r>
              <a:rPr lang="en" sz="1050" b="0" i="0" u="none" strike="noStrike" cap="none">
                <a:solidFill>
                  <a:schemeClr val="dk1"/>
                </a:solidFill>
                <a:latin typeface="Didact Gothic"/>
                <a:ea typeface="Didact Gothic"/>
                <a:cs typeface="Didact Gothic"/>
                <a:sym typeface="Didact Gothic"/>
              </a:rPr>
              <a:t>More of the people have taken credit between 10k to 400k.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gf1fe343c6a_3_235"/>
          <p:cNvSpPr txBox="1">
            <a:spLocks noGrp="1"/>
          </p:cNvSpPr>
          <p:nvPr>
            <p:ph type="title"/>
          </p:nvPr>
        </p:nvSpPr>
        <p:spPr>
          <a:xfrm>
            <a:off x="1337850" y="2245116"/>
            <a:ext cx="63768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 sz="2400" b="1"/>
              <a:t>EDA Analysis</a:t>
            </a:r>
            <a:endParaRPr sz="2400" b="1"/>
          </a:p>
        </p:txBody>
      </p:sp>
      <p:sp>
        <p:nvSpPr>
          <p:cNvPr id="482" name="Google Shape;482;gf1fe343c6a_3_235"/>
          <p:cNvSpPr txBox="1">
            <a:spLocks noGrp="1"/>
          </p:cNvSpPr>
          <p:nvPr>
            <p:ph type="title" idx="2"/>
          </p:nvPr>
        </p:nvSpPr>
        <p:spPr>
          <a:xfrm>
            <a:off x="1120875" y="899475"/>
            <a:ext cx="1959300" cy="33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Strengths</a:t>
            </a:r>
            <a:endParaRPr/>
          </a:p>
        </p:txBody>
      </p:sp>
      <p:sp>
        <p:nvSpPr>
          <p:cNvPr id="483" name="Google Shape;483;gf1fe343c6a_3_235"/>
          <p:cNvSpPr txBox="1">
            <a:spLocks noGrp="1"/>
          </p:cNvSpPr>
          <p:nvPr>
            <p:ph type="subTitle" idx="1"/>
          </p:nvPr>
        </p:nvSpPr>
        <p:spPr>
          <a:xfrm>
            <a:off x="-75538" y="4761208"/>
            <a:ext cx="3628234" cy="487664"/>
          </a:xfrm>
          <a:prstGeom prst="rect">
            <a:avLst/>
          </a:prstGeom>
          <a:noFill/>
          <a:ln>
            <a:noFill/>
          </a:ln>
        </p:spPr>
        <p:txBody>
          <a:bodyPr spcFirstLastPara="1" wrap="square" lIns="91425" tIns="91425" rIns="91425" bIns="91425" anchor="t" anchorCtr="0">
            <a:noAutofit/>
          </a:bodyPr>
          <a:lstStyle/>
          <a:p>
            <a:pPr marL="457200" lvl="0" indent="-317500" algn="ctr" rtl="0">
              <a:lnSpc>
                <a:spcPct val="100000"/>
              </a:lnSpc>
              <a:spcBef>
                <a:spcPts val="0"/>
              </a:spcBef>
              <a:spcAft>
                <a:spcPts val="0"/>
              </a:spcAft>
              <a:buClr>
                <a:schemeClr val="dk1"/>
              </a:buClr>
              <a:buSzPts val="1400"/>
              <a:buFont typeface="Didact Gothic"/>
              <a:buNone/>
            </a:pPr>
            <a:r>
              <a:rPr lang="en" sz="1050"/>
              <a:t>All the bill amounts are highly right skewed</a:t>
            </a:r>
            <a:endParaRPr/>
          </a:p>
          <a:p>
            <a:pPr marL="457200" lvl="0" indent="-317500" algn="ctr" rtl="0">
              <a:lnSpc>
                <a:spcPct val="100000"/>
              </a:lnSpc>
              <a:spcBef>
                <a:spcPts val="0"/>
              </a:spcBef>
              <a:spcAft>
                <a:spcPts val="0"/>
              </a:spcAft>
              <a:buClr>
                <a:schemeClr val="dk1"/>
              </a:buClr>
              <a:buSzPts val="1400"/>
              <a:buFont typeface="Didact Gothic"/>
              <a:buNone/>
            </a:pPr>
            <a:endParaRPr sz="1050"/>
          </a:p>
        </p:txBody>
      </p:sp>
      <p:sp>
        <p:nvSpPr>
          <p:cNvPr id="484" name="Google Shape;484;gf1fe343c6a_3_235"/>
          <p:cNvSpPr txBox="1">
            <a:spLocks noGrp="1"/>
          </p:cNvSpPr>
          <p:nvPr>
            <p:ph type="title" idx="3"/>
          </p:nvPr>
        </p:nvSpPr>
        <p:spPr>
          <a:xfrm>
            <a:off x="1120875" y="3477975"/>
            <a:ext cx="1959300" cy="33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Weaknesses</a:t>
            </a:r>
            <a:endParaRPr/>
          </a:p>
        </p:txBody>
      </p:sp>
      <p:sp>
        <p:nvSpPr>
          <p:cNvPr id="485" name="Google Shape;485;gf1fe343c6a_3_235"/>
          <p:cNvSpPr txBox="1">
            <a:spLocks noGrp="1"/>
          </p:cNvSpPr>
          <p:nvPr>
            <p:ph type="subTitle" idx="4"/>
          </p:nvPr>
        </p:nvSpPr>
        <p:spPr>
          <a:xfrm>
            <a:off x="734175" y="3747815"/>
            <a:ext cx="2732700" cy="80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Mercury is the closest planet</a:t>
            </a:r>
            <a:endParaRPr/>
          </a:p>
          <a:p>
            <a:pPr marL="0" lvl="0" indent="0" algn="ctr" rtl="0">
              <a:lnSpc>
                <a:spcPct val="100000"/>
              </a:lnSpc>
              <a:spcBef>
                <a:spcPts val="0"/>
              </a:spcBef>
              <a:spcAft>
                <a:spcPts val="0"/>
              </a:spcAft>
              <a:buSzPts val="1400"/>
              <a:buNone/>
            </a:pPr>
            <a:r>
              <a:rPr lang="en"/>
              <a:t>to the Sun and the smallest</a:t>
            </a:r>
            <a:endParaRPr/>
          </a:p>
          <a:p>
            <a:pPr marL="0" lvl="0" indent="0" algn="ctr" rtl="0">
              <a:lnSpc>
                <a:spcPct val="100000"/>
              </a:lnSpc>
              <a:spcBef>
                <a:spcPts val="0"/>
              </a:spcBef>
              <a:spcAft>
                <a:spcPts val="0"/>
              </a:spcAft>
              <a:buSzPts val="1400"/>
              <a:buNone/>
            </a:pPr>
            <a:r>
              <a:rPr lang="en"/>
              <a:t>one in the Solar System</a:t>
            </a:r>
            <a:endParaRPr/>
          </a:p>
          <a:p>
            <a:pPr marL="0" lvl="0" indent="0" algn="ctr" rtl="0">
              <a:lnSpc>
                <a:spcPct val="100000"/>
              </a:lnSpc>
              <a:spcBef>
                <a:spcPts val="0"/>
              </a:spcBef>
              <a:spcAft>
                <a:spcPts val="0"/>
              </a:spcAft>
              <a:buSzPts val="1400"/>
              <a:buNone/>
            </a:pPr>
            <a:endParaRPr/>
          </a:p>
        </p:txBody>
      </p:sp>
      <p:sp>
        <p:nvSpPr>
          <p:cNvPr id="486" name="Google Shape;486;gf1fe343c6a_3_235"/>
          <p:cNvSpPr txBox="1">
            <a:spLocks noGrp="1"/>
          </p:cNvSpPr>
          <p:nvPr>
            <p:ph type="title" idx="5"/>
          </p:nvPr>
        </p:nvSpPr>
        <p:spPr>
          <a:xfrm>
            <a:off x="6063846" y="899475"/>
            <a:ext cx="1959300" cy="33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Opportunities</a:t>
            </a:r>
            <a:endParaRPr/>
          </a:p>
        </p:txBody>
      </p:sp>
      <p:sp>
        <p:nvSpPr>
          <p:cNvPr id="487" name="Google Shape;487;gf1fe343c6a_3_235"/>
          <p:cNvSpPr txBox="1">
            <a:spLocks noGrp="1"/>
          </p:cNvSpPr>
          <p:nvPr>
            <p:ph type="subTitle" idx="6"/>
          </p:nvPr>
        </p:nvSpPr>
        <p:spPr>
          <a:xfrm>
            <a:off x="5677150" y="1166874"/>
            <a:ext cx="2732700" cy="80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Jupiter is a gas giant</a:t>
            </a:r>
            <a:endParaRPr/>
          </a:p>
          <a:p>
            <a:pPr marL="0" lvl="0" indent="0" algn="ctr" rtl="0">
              <a:lnSpc>
                <a:spcPct val="100000"/>
              </a:lnSpc>
              <a:spcBef>
                <a:spcPts val="0"/>
              </a:spcBef>
              <a:spcAft>
                <a:spcPts val="0"/>
              </a:spcAft>
              <a:buSzPts val="1400"/>
              <a:buNone/>
            </a:pPr>
            <a:r>
              <a:rPr lang="en"/>
              <a:t>and the biggest planet</a:t>
            </a:r>
            <a:endParaRPr/>
          </a:p>
          <a:p>
            <a:pPr marL="0" lvl="0" indent="0" algn="ctr" rtl="0">
              <a:lnSpc>
                <a:spcPct val="100000"/>
              </a:lnSpc>
              <a:spcBef>
                <a:spcPts val="0"/>
              </a:spcBef>
              <a:spcAft>
                <a:spcPts val="0"/>
              </a:spcAft>
              <a:buSzPts val="1400"/>
              <a:buNone/>
            </a:pPr>
            <a:r>
              <a:rPr lang="en"/>
              <a:t>in the Solar System</a:t>
            </a:r>
            <a:endParaRPr/>
          </a:p>
          <a:p>
            <a:pPr marL="0" lvl="0" indent="0" algn="ctr" rtl="0">
              <a:lnSpc>
                <a:spcPct val="100000"/>
              </a:lnSpc>
              <a:spcBef>
                <a:spcPts val="0"/>
              </a:spcBef>
              <a:spcAft>
                <a:spcPts val="0"/>
              </a:spcAft>
              <a:buSzPts val="1400"/>
              <a:buNone/>
            </a:pPr>
            <a:endParaRPr/>
          </a:p>
        </p:txBody>
      </p:sp>
      <p:sp>
        <p:nvSpPr>
          <p:cNvPr id="488" name="Google Shape;488;gf1fe343c6a_3_235"/>
          <p:cNvSpPr txBox="1">
            <a:spLocks noGrp="1"/>
          </p:cNvSpPr>
          <p:nvPr>
            <p:ph type="title" idx="7"/>
          </p:nvPr>
        </p:nvSpPr>
        <p:spPr>
          <a:xfrm>
            <a:off x="6063846" y="3478125"/>
            <a:ext cx="1959300" cy="33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Threats</a:t>
            </a:r>
            <a:endParaRPr/>
          </a:p>
        </p:txBody>
      </p:sp>
      <p:sp>
        <p:nvSpPr>
          <p:cNvPr id="489" name="Google Shape;489;gf1fe343c6a_3_235"/>
          <p:cNvSpPr txBox="1">
            <a:spLocks noGrp="1"/>
          </p:cNvSpPr>
          <p:nvPr>
            <p:ph type="subTitle" idx="8"/>
          </p:nvPr>
        </p:nvSpPr>
        <p:spPr>
          <a:xfrm>
            <a:off x="5677150" y="3746088"/>
            <a:ext cx="2732700" cy="80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Saturn is a gas giant,</a:t>
            </a:r>
            <a:endParaRPr/>
          </a:p>
          <a:p>
            <a:pPr marL="0" lvl="0" indent="0" algn="ctr" rtl="0">
              <a:lnSpc>
                <a:spcPct val="100000"/>
              </a:lnSpc>
              <a:spcBef>
                <a:spcPts val="0"/>
              </a:spcBef>
              <a:spcAft>
                <a:spcPts val="0"/>
              </a:spcAft>
              <a:buSzPts val="1400"/>
              <a:buNone/>
            </a:pPr>
            <a:r>
              <a:rPr lang="en"/>
              <a:t>composed mostly of</a:t>
            </a:r>
            <a:endParaRPr/>
          </a:p>
          <a:p>
            <a:pPr marL="0" lvl="0" indent="0" algn="ctr" rtl="0">
              <a:lnSpc>
                <a:spcPct val="100000"/>
              </a:lnSpc>
              <a:spcBef>
                <a:spcPts val="0"/>
              </a:spcBef>
              <a:spcAft>
                <a:spcPts val="0"/>
              </a:spcAft>
              <a:buSzPts val="1400"/>
              <a:buNone/>
            </a:pPr>
            <a:r>
              <a:rPr lang="en"/>
              <a:t>hydrogen and helium</a:t>
            </a:r>
            <a:endParaRPr/>
          </a:p>
          <a:p>
            <a:pPr marL="0" lvl="0" indent="0" algn="ctr" rtl="0">
              <a:lnSpc>
                <a:spcPct val="100000"/>
              </a:lnSpc>
              <a:spcBef>
                <a:spcPts val="0"/>
              </a:spcBef>
              <a:spcAft>
                <a:spcPts val="0"/>
              </a:spcAft>
              <a:buSzPts val="1400"/>
              <a:buNone/>
            </a:pPr>
            <a:endParaRPr/>
          </a:p>
        </p:txBody>
      </p:sp>
      <p:sp>
        <p:nvSpPr>
          <p:cNvPr id="490" name="Google Shape;490;gf1fe343c6a_3_235"/>
          <p:cNvSpPr/>
          <p:nvPr/>
        </p:nvSpPr>
        <p:spPr>
          <a:xfrm rot="10800000">
            <a:off x="1682775" y="545312"/>
            <a:ext cx="835500" cy="259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gf1fe343c6a_3_235"/>
          <p:cNvSpPr/>
          <p:nvPr/>
        </p:nvSpPr>
        <p:spPr>
          <a:xfrm rot="10800000">
            <a:off x="1682775" y="3132225"/>
            <a:ext cx="835500" cy="2598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gf1fe343c6a_3_235"/>
          <p:cNvSpPr/>
          <p:nvPr/>
        </p:nvSpPr>
        <p:spPr>
          <a:xfrm rot="10800000">
            <a:off x="6625746" y="545312"/>
            <a:ext cx="835500" cy="2598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gf1fe343c6a_3_235"/>
          <p:cNvSpPr/>
          <p:nvPr/>
        </p:nvSpPr>
        <p:spPr>
          <a:xfrm rot="10800000">
            <a:off x="6625746" y="3132000"/>
            <a:ext cx="835500" cy="259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94" name="Google Shape;494;gf1fe343c6a_3_235"/>
          <p:cNvCxnSpPr/>
          <p:nvPr/>
        </p:nvCxnSpPr>
        <p:spPr>
          <a:xfrm>
            <a:off x="280727" y="2509416"/>
            <a:ext cx="2858700" cy="0"/>
          </a:xfrm>
          <a:prstGeom prst="straightConnector1">
            <a:avLst/>
          </a:prstGeom>
          <a:noFill/>
          <a:ln w="19050" cap="flat" cmpd="sng">
            <a:solidFill>
              <a:schemeClr val="dk1"/>
            </a:solidFill>
            <a:prstDash val="solid"/>
            <a:round/>
            <a:headEnd type="none" w="sm" len="sm"/>
            <a:tailEnd type="none" w="sm" len="sm"/>
          </a:ln>
        </p:spPr>
      </p:cxnSp>
      <p:cxnSp>
        <p:nvCxnSpPr>
          <p:cNvPr id="495" name="Google Shape;495;gf1fe343c6a_3_235"/>
          <p:cNvCxnSpPr/>
          <p:nvPr/>
        </p:nvCxnSpPr>
        <p:spPr>
          <a:xfrm>
            <a:off x="5912001" y="2571750"/>
            <a:ext cx="2858700" cy="0"/>
          </a:xfrm>
          <a:prstGeom prst="straightConnector1">
            <a:avLst/>
          </a:prstGeom>
          <a:noFill/>
          <a:ln w="19050" cap="flat" cmpd="sng">
            <a:solidFill>
              <a:schemeClr val="dk1"/>
            </a:solidFill>
            <a:prstDash val="solid"/>
            <a:round/>
            <a:headEnd type="none" w="sm" len="sm"/>
            <a:tailEnd type="none" w="sm" len="sm"/>
          </a:ln>
        </p:spPr>
      </p:cxnSp>
      <p:cxnSp>
        <p:nvCxnSpPr>
          <p:cNvPr id="496" name="Google Shape;496;gf1fe343c6a_3_235"/>
          <p:cNvCxnSpPr/>
          <p:nvPr/>
        </p:nvCxnSpPr>
        <p:spPr>
          <a:xfrm>
            <a:off x="4572000" y="3179625"/>
            <a:ext cx="0" cy="930900"/>
          </a:xfrm>
          <a:prstGeom prst="straightConnector1">
            <a:avLst/>
          </a:prstGeom>
          <a:noFill/>
          <a:ln w="19050" cap="flat" cmpd="sng">
            <a:solidFill>
              <a:schemeClr val="dk1"/>
            </a:solidFill>
            <a:prstDash val="solid"/>
            <a:round/>
            <a:headEnd type="none" w="sm" len="sm"/>
            <a:tailEnd type="none" w="sm" len="sm"/>
          </a:ln>
        </p:spPr>
      </p:cxnSp>
      <p:cxnSp>
        <p:nvCxnSpPr>
          <p:cNvPr id="497" name="Google Shape;497;gf1fe343c6a_3_235"/>
          <p:cNvCxnSpPr/>
          <p:nvPr/>
        </p:nvCxnSpPr>
        <p:spPr>
          <a:xfrm>
            <a:off x="4572000" y="1276600"/>
            <a:ext cx="0" cy="930900"/>
          </a:xfrm>
          <a:prstGeom prst="straightConnector1">
            <a:avLst/>
          </a:prstGeom>
          <a:noFill/>
          <a:ln w="19050" cap="flat" cmpd="sng">
            <a:solidFill>
              <a:schemeClr val="dk1"/>
            </a:solidFill>
            <a:prstDash val="solid"/>
            <a:round/>
            <a:headEnd type="none" w="sm" len="sm"/>
            <a:tailEnd type="none" w="sm" len="sm"/>
          </a:ln>
        </p:spPr>
      </p:cxnSp>
      <p:pic>
        <p:nvPicPr>
          <p:cNvPr id="498" name="Google Shape;498;gf1fe343c6a_3_235"/>
          <p:cNvPicPr preferRelativeResize="0"/>
          <p:nvPr/>
        </p:nvPicPr>
        <p:blipFill rotWithShape="1">
          <a:blip r:embed="rId3">
            <a:alphaModFix/>
          </a:blip>
          <a:srcRect/>
          <a:stretch/>
        </p:blipFill>
        <p:spPr>
          <a:xfrm>
            <a:off x="264384" y="2713329"/>
            <a:ext cx="3280753" cy="2047876"/>
          </a:xfrm>
          <a:prstGeom prst="rect">
            <a:avLst/>
          </a:prstGeom>
          <a:noFill/>
          <a:ln>
            <a:noFill/>
          </a:ln>
        </p:spPr>
      </p:pic>
      <p:pic>
        <p:nvPicPr>
          <p:cNvPr id="499" name="Google Shape;499;gf1fe343c6a_3_235"/>
          <p:cNvPicPr preferRelativeResize="0"/>
          <p:nvPr/>
        </p:nvPicPr>
        <p:blipFill rotWithShape="1">
          <a:blip r:embed="rId4">
            <a:alphaModFix/>
          </a:blip>
          <a:srcRect/>
          <a:stretch/>
        </p:blipFill>
        <p:spPr>
          <a:xfrm>
            <a:off x="5386582" y="227780"/>
            <a:ext cx="3280751" cy="1974174"/>
          </a:xfrm>
          <a:prstGeom prst="rect">
            <a:avLst/>
          </a:prstGeom>
          <a:noFill/>
          <a:ln>
            <a:noFill/>
          </a:ln>
        </p:spPr>
      </p:pic>
      <p:sp>
        <p:nvSpPr>
          <p:cNvPr id="500" name="Google Shape;500;gf1fe343c6a_3_235"/>
          <p:cNvSpPr txBox="1"/>
          <p:nvPr/>
        </p:nvSpPr>
        <p:spPr>
          <a:xfrm>
            <a:off x="5212841" y="2184675"/>
            <a:ext cx="3628234" cy="407886"/>
          </a:xfrm>
          <a:prstGeom prst="rect">
            <a:avLst/>
          </a:prstGeom>
          <a:noFill/>
          <a:ln>
            <a:noFill/>
          </a:ln>
        </p:spPr>
        <p:txBody>
          <a:bodyPr spcFirstLastPara="1" wrap="square" lIns="91425" tIns="91425" rIns="91425" bIns="91425" anchor="t" anchorCtr="0">
            <a:noAutofit/>
          </a:bodyPr>
          <a:lstStyle/>
          <a:p>
            <a:pPr marL="457200" marR="0" lvl="0" indent="-317500" algn="ctr" rtl="0">
              <a:lnSpc>
                <a:spcPct val="100000"/>
              </a:lnSpc>
              <a:spcBef>
                <a:spcPts val="0"/>
              </a:spcBef>
              <a:spcAft>
                <a:spcPts val="0"/>
              </a:spcAft>
              <a:buClr>
                <a:schemeClr val="dk1"/>
              </a:buClr>
              <a:buSzPts val="1400"/>
              <a:buFont typeface="Didact Gothic"/>
              <a:buNone/>
            </a:pPr>
            <a:r>
              <a:rPr lang="en" sz="1100" b="0" i="0" u="none" strike="noStrike" cap="none">
                <a:solidFill>
                  <a:schemeClr val="dk1"/>
                </a:solidFill>
                <a:latin typeface="Didact Gothic"/>
                <a:ea typeface="Didact Gothic"/>
                <a:cs typeface="Didact Gothic"/>
                <a:sym typeface="Didact Gothic"/>
              </a:rPr>
              <a:t>The previous bill amounts are highly right skewed</a:t>
            </a:r>
            <a:endParaRPr/>
          </a:p>
        </p:txBody>
      </p:sp>
      <p:pic>
        <p:nvPicPr>
          <p:cNvPr id="501" name="Google Shape;501;gf1fe343c6a_3_235"/>
          <p:cNvPicPr preferRelativeResize="0"/>
          <p:nvPr/>
        </p:nvPicPr>
        <p:blipFill rotWithShape="1">
          <a:blip r:embed="rId5">
            <a:alphaModFix/>
          </a:blip>
          <a:srcRect/>
          <a:stretch/>
        </p:blipFill>
        <p:spPr>
          <a:xfrm>
            <a:off x="5445399" y="2675714"/>
            <a:ext cx="3325302" cy="2085492"/>
          </a:xfrm>
          <a:prstGeom prst="rect">
            <a:avLst/>
          </a:prstGeom>
          <a:noFill/>
          <a:ln>
            <a:noFill/>
          </a:ln>
        </p:spPr>
      </p:pic>
      <p:sp>
        <p:nvSpPr>
          <p:cNvPr id="502" name="Google Shape;502;gf1fe343c6a_3_235"/>
          <p:cNvSpPr txBox="1"/>
          <p:nvPr/>
        </p:nvSpPr>
        <p:spPr>
          <a:xfrm>
            <a:off x="5080860" y="4671888"/>
            <a:ext cx="3925272" cy="487664"/>
          </a:xfrm>
          <a:prstGeom prst="rect">
            <a:avLst/>
          </a:prstGeom>
          <a:noFill/>
          <a:ln>
            <a:noFill/>
          </a:ln>
        </p:spPr>
        <p:txBody>
          <a:bodyPr spcFirstLastPara="1" wrap="square" lIns="91425" tIns="91425" rIns="91425" bIns="91425" anchor="t" anchorCtr="0">
            <a:noAutofit/>
          </a:bodyPr>
          <a:lstStyle/>
          <a:p>
            <a:pPr marL="457200" marR="0" lvl="0" indent="-317500" algn="ctr" rtl="0">
              <a:lnSpc>
                <a:spcPct val="100000"/>
              </a:lnSpc>
              <a:spcBef>
                <a:spcPts val="0"/>
              </a:spcBef>
              <a:spcAft>
                <a:spcPts val="0"/>
              </a:spcAft>
              <a:buClr>
                <a:schemeClr val="dk1"/>
              </a:buClr>
              <a:buSzPts val="1400"/>
              <a:buFont typeface="Didact Gothic"/>
              <a:buNone/>
            </a:pPr>
            <a:r>
              <a:rPr lang="en" sz="1050" b="0" i="0" u="none" strike="noStrike" cap="none">
                <a:solidFill>
                  <a:schemeClr val="dk1"/>
                </a:solidFill>
                <a:latin typeface="Didact Gothic"/>
                <a:ea typeface="Didact Gothic"/>
                <a:cs typeface="Didact Gothic"/>
                <a:sym typeface="Didact Gothic"/>
              </a:rPr>
              <a:t>Many customers who pay the previous amount duly but there are only some of them who pay late</a:t>
            </a:r>
            <a:endParaRPr/>
          </a:p>
        </p:txBody>
      </p:sp>
      <p:sp>
        <p:nvSpPr>
          <p:cNvPr id="503" name="Google Shape;503;gf1fe343c6a_3_235"/>
          <p:cNvSpPr txBox="1"/>
          <p:nvPr/>
        </p:nvSpPr>
        <p:spPr>
          <a:xfrm>
            <a:off x="-75538" y="2162015"/>
            <a:ext cx="3628234" cy="487664"/>
          </a:xfrm>
          <a:prstGeom prst="rect">
            <a:avLst/>
          </a:prstGeom>
          <a:noFill/>
          <a:ln>
            <a:noFill/>
          </a:ln>
        </p:spPr>
        <p:txBody>
          <a:bodyPr spcFirstLastPara="1" wrap="square" lIns="91425" tIns="91425" rIns="91425" bIns="91425" anchor="t" anchorCtr="0">
            <a:noAutofit/>
          </a:bodyPr>
          <a:lstStyle/>
          <a:p>
            <a:pPr marL="457200" marR="0" lvl="0" indent="-317500" algn="ctr" rtl="0">
              <a:lnSpc>
                <a:spcPct val="100000"/>
              </a:lnSpc>
              <a:spcBef>
                <a:spcPts val="0"/>
              </a:spcBef>
              <a:spcAft>
                <a:spcPts val="0"/>
              </a:spcAft>
              <a:buClr>
                <a:schemeClr val="dk1"/>
              </a:buClr>
              <a:buSzPts val="1400"/>
              <a:buFont typeface="Didact Gothic"/>
              <a:buNone/>
            </a:pPr>
            <a:r>
              <a:rPr lang="en" sz="1050" b="0" i="0" u="none" strike="noStrike" cap="none">
                <a:solidFill>
                  <a:schemeClr val="dk1"/>
                </a:solidFill>
                <a:latin typeface="Didact Gothic"/>
                <a:ea typeface="Didact Gothic"/>
                <a:cs typeface="Didact Gothic"/>
                <a:sym typeface="Didact Gothic"/>
              </a:rPr>
              <a:t>There are more female customers</a:t>
            </a:r>
            <a:endParaRPr/>
          </a:p>
        </p:txBody>
      </p:sp>
      <p:pic>
        <p:nvPicPr>
          <p:cNvPr id="504" name="Google Shape;504;gf1fe343c6a_3_235"/>
          <p:cNvPicPr preferRelativeResize="0"/>
          <p:nvPr/>
        </p:nvPicPr>
        <p:blipFill rotWithShape="1">
          <a:blip r:embed="rId6">
            <a:alphaModFix/>
          </a:blip>
          <a:srcRect/>
          <a:stretch/>
        </p:blipFill>
        <p:spPr>
          <a:xfrm>
            <a:off x="318274" y="257624"/>
            <a:ext cx="3226861" cy="19445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fab64a7ffe_0_84"/>
          <p:cNvSpPr txBox="1">
            <a:spLocks noGrp="1"/>
          </p:cNvSpPr>
          <p:nvPr>
            <p:ph type="title" idx="6"/>
          </p:nvPr>
        </p:nvSpPr>
        <p:spPr>
          <a:xfrm>
            <a:off x="1687950" y="530725"/>
            <a:ext cx="57681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
              <a:t>DATA Cleaning</a:t>
            </a:r>
            <a:endParaRPr b="1"/>
          </a:p>
        </p:txBody>
      </p:sp>
      <p:cxnSp>
        <p:nvCxnSpPr>
          <p:cNvPr id="510" name="Google Shape;510;gfab64a7ffe_0_84"/>
          <p:cNvCxnSpPr/>
          <p:nvPr/>
        </p:nvCxnSpPr>
        <p:spPr>
          <a:xfrm>
            <a:off x="4248450" y="1275060"/>
            <a:ext cx="647100" cy="0"/>
          </a:xfrm>
          <a:prstGeom prst="straightConnector1">
            <a:avLst/>
          </a:prstGeom>
          <a:noFill/>
          <a:ln w="19050" cap="flat" cmpd="sng">
            <a:solidFill>
              <a:schemeClr val="dk1"/>
            </a:solidFill>
            <a:prstDash val="solid"/>
            <a:round/>
            <a:headEnd type="none" w="sm" len="sm"/>
            <a:tailEnd type="none" w="sm" len="sm"/>
          </a:ln>
        </p:spPr>
      </p:cxnSp>
      <p:pic>
        <p:nvPicPr>
          <p:cNvPr id="511" name="Google Shape;511;gfab64a7ffe_0_84"/>
          <p:cNvPicPr preferRelativeResize="0"/>
          <p:nvPr/>
        </p:nvPicPr>
        <p:blipFill>
          <a:blip r:embed="rId3">
            <a:alphaModFix/>
          </a:blip>
          <a:stretch>
            <a:fillRect/>
          </a:stretch>
        </p:blipFill>
        <p:spPr>
          <a:xfrm>
            <a:off x="3439000" y="1548875"/>
            <a:ext cx="4833224" cy="3255599"/>
          </a:xfrm>
          <a:prstGeom prst="rect">
            <a:avLst/>
          </a:prstGeom>
          <a:noFill/>
          <a:ln>
            <a:noFill/>
          </a:ln>
        </p:spPr>
      </p:pic>
      <p:pic>
        <p:nvPicPr>
          <p:cNvPr id="512" name="Google Shape;512;gfab64a7ffe_0_84"/>
          <p:cNvPicPr preferRelativeResize="0"/>
          <p:nvPr/>
        </p:nvPicPr>
        <p:blipFill>
          <a:blip r:embed="rId4">
            <a:alphaModFix/>
          </a:blip>
          <a:stretch>
            <a:fillRect/>
          </a:stretch>
        </p:blipFill>
        <p:spPr>
          <a:xfrm>
            <a:off x="594775" y="1548875"/>
            <a:ext cx="2204600" cy="1608900"/>
          </a:xfrm>
          <a:prstGeom prst="rect">
            <a:avLst/>
          </a:prstGeom>
          <a:noFill/>
          <a:ln>
            <a:noFill/>
          </a:ln>
        </p:spPr>
      </p:pic>
      <p:pic>
        <p:nvPicPr>
          <p:cNvPr id="513" name="Google Shape;513;gfab64a7ffe_0_84"/>
          <p:cNvPicPr preferRelativeResize="0"/>
          <p:nvPr/>
        </p:nvPicPr>
        <p:blipFill>
          <a:blip r:embed="rId5">
            <a:alphaModFix/>
          </a:blip>
          <a:stretch>
            <a:fillRect/>
          </a:stretch>
        </p:blipFill>
        <p:spPr>
          <a:xfrm>
            <a:off x="594775" y="3477425"/>
            <a:ext cx="2204600" cy="1384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17"/>
        <p:cNvGrpSpPr/>
        <p:nvPr/>
      </p:nvGrpSpPr>
      <p:grpSpPr>
        <a:xfrm>
          <a:off x="0" y="0"/>
          <a:ext cx="0" cy="0"/>
          <a:chOff x="0" y="0"/>
          <a:chExt cx="0" cy="0"/>
        </a:xfrm>
      </p:grpSpPr>
      <p:cxnSp>
        <p:nvCxnSpPr>
          <p:cNvPr id="518" name="Google Shape;518;p12"/>
          <p:cNvCxnSpPr/>
          <p:nvPr/>
        </p:nvCxnSpPr>
        <p:spPr>
          <a:xfrm>
            <a:off x="2785750" y="3053395"/>
            <a:ext cx="3472500" cy="0"/>
          </a:xfrm>
          <a:prstGeom prst="straightConnector1">
            <a:avLst/>
          </a:prstGeom>
          <a:noFill/>
          <a:ln w="19050" cap="flat" cmpd="sng">
            <a:solidFill>
              <a:schemeClr val="dk2"/>
            </a:solidFill>
            <a:prstDash val="solid"/>
            <a:round/>
            <a:headEnd type="none" w="sm" len="sm"/>
            <a:tailEnd type="none" w="sm" len="sm"/>
          </a:ln>
        </p:spPr>
      </p:cxnSp>
      <p:pic>
        <p:nvPicPr>
          <p:cNvPr id="519" name="Google Shape;519;p12"/>
          <p:cNvPicPr preferRelativeResize="0"/>
          <p:nvPr/>
        </p:nvPicPr>
        <p:blipFill>
          <a:blip r:embed="rId3">
            <a:alphaModFix/>
          </a:blip>
          <a:stretch>
            <a:fillRect/>
          </a:stretch>
        </p:blipFill>
        <p:spPr>
          <a:xfrm>
            <a:off x="2851400" y="152400"/>
            <a:ext cx="5904525" cy="4838701"/>
          </a:xfrm>
          <a:prstGeom prst="rect">
            <a:avLst/>
          </a:prstGeom>
          <a:noFill/>
          <a:ln>
            <a:noFill/>
          </a:ln>
        </p:spPr>
      </p:pic>
      <p:sp>
        <p:nvSpPr>
          <p:cNvPr id="520" name="Google Shape;520;p12"/>
          <p:cNvSpPr txBox="1"/>
          <p:nvPr/>
        </p:nvSpPr>
        <p:spPr>
          <a:xfrm>
            <a:off x="311875" y="1439450"/>
            <a:ext cx="2402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accent5"/>
                </a:solidFill>
                <a:latin typeface="Questrial"/>
                <a:ea typeface="Questrial"/>
                <a:cs typeface="Questrial"/>
                <a:sym typeface="Questrial"/>
              </a:rPr>
              <a:t>CORRELATION MATRIX</a:t>
            </a:r>
            <a:endParaRPr sz="1500" b="1">
              <a:solidFill>
                <a:schemeClr val="accent5"/>
              </a:solidFill>
              <a:latin typeface="Questrial"/>
              <a:ea typeface="Questrial"/>
              <a:cs typeface="Questrial"/>
              <a:sym typeface="Questrial"/>
            </a:endParaRPr>
          </a:p>
        </p:txBody>
      </p:sp>
      <p:sp>
        <p:nvSpPr>
          <p:cNvPr id="521" name="Google Shape;521;p12"/>
          <p:cNvSpPr txBox="1"/>
          <p:nvPr/>
        </p:nvSpPr>
        <p:spPr>
          <a:xfrm>
            <a:off x="311725" y="2191250"/>
            <a:ext cx="2402100" cy="2009700"/>
          </a:xfrm>
          <a:prstGeom prst="rect">
            <a:avLst/>
          </a:prstGeom>
          <a:noFill/>
          <a:ln>
            <a:noFill/>
          </a:ln>
        </p:spPr>
        <p:txBody>
          <a:bodyPr spcFirstLastPara="1" wrap="square" lIns="91425" tIns="91425" rIns="91425" bIns="91425" anchor="t" anchorCtr="0">
            <a:spAutoFit/>
          </a:bodyPr>
          <a:lstStyle/>
          <a:p>
            <a:pPr marL="0" lvl="0" indent="0" algn="ctr" rtl="0">
              <a:lnSpc>
                <a:spcPct val="140000"/>
              </a:lnSpc>
              <a:spcBef>
                <a:spcPts val="1100"/>
              </a:spcBef>
              <a:spcAft>
                <a:spcPts val="0"/>
              </a:spcAft>
              <a:buNone/>
            </a:pPr>
            <a:r>
              <a:rPr lang="en" sz="1050" i="1">
                <a:solidFill>
                  <a:schemeClr val="accent6"/>
                </a:solidFill>
              </a:rPr>
              <a:t>It's an interesting correlation plot. The heatmap shows that features are correlated with each other (collinearity), such as PAY_0,2,3,4,5,6 and BILL_AMT1,2,3,4,5,6. In those cases, the correlation is positive.</a:t>
            </a:r>
            <a:endParaRPr sz="1050" i="1">
              <a:solidFill>
                <a:schemeClr val="accent6"/>
              </a:solidFill>
            </a:endParaRPr>
          </a:p>
          <a:p>
            <a:pPr marL="0" lvl="0" indent="0" algn="ctr" rtl="0">
              <a:spcBef>
                <a:spcPts val="200"/>
              </a:spcBef>
              <a:spcAft>
                <a:spcPts val="0"/>
              </a:spcAft>
              <a:buNone/>
            </a:pPr>
            <a:endParaRPr>
              <a:solidFill>
                <a:schemeClr val="accent6"/>
              </a:solidFill>
              <a:latin typeface="Questrial"/>
              <a:ea typeface="Questrial"/>
              <a:cs typeface="Questrial"/>
              <a:sym typeface="Quest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25"/>
        <p:cNvGrpSpPr/>
        <p:nvPr/>
      </p:nvGrpSpPr>
      <p:grpSpPr>
        <a:xfrm>
          <a:off x="0" y="0"/>
          <a:ext cx="0" cy="0"/>
          <a:chOff x="0" y="0"/>
          <a:chExt cx="0" cy="0"/>
        </a:xfrm>
      </p:grpSpPr>
      <p:sp>
        <p:nvSpPr>
          <p:cNvPr id="526" name="Google Shape;526;gfab65ae425_1_272"/>
          <p:cNvSpPr txBox="1">
            <a:spLocks noGrp="1"/>
          </p:cNvSpPr>
          <p:nvPr>
            <p:ph type="title"/>
          </p:nvPr>
        </p:nvSpPr>
        <p:spPr>
          <a:xfrm>
            <a:off x="429375" y="820300"/>
            <a:ext cx="7920900" cy="30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3400"/>
              <a:t>RESAMPLING </a:t>
            </a:r>
            <a:endParaRPr sz="3400"/>
          </a:p>
        </p:txBody>
      </p:sp>
      <p:sp>
        <p:nvSpPr>
          <p:cNvPr id="527" name="Google Shape;527;gfab65ae425_1_272"/>
          <p:cNvSpPr txBox="1"/>
          <p:nvPr/>
        </p:nvSpPr>
        <p:spPr>
          <a:xfrm>
            <a:off x="943725" y="1641375"/>
            <a:ext cx="74067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accent5"/>
                </a:solidFill>
                <a:latin typeface="Questrial"/>
                <a:ea typeface="Questrial"/>
                <a:cs typeface="Questrial"/>
                <a:sym typeface="Questrial"/>
              </a:rPr>
              <a:t>Four sets of training data:</a:t>
            </a:r>
            <a:endParaRPr sz="1600">
              <a:solidFill>
                <a:schemeClr val="accent5"/>
              </a:solidFill>
              <a:latin typeface="Questrial"/>
              <a:ea typeface="Questrial"/>
              <a:cs typeface="Questrial"/>
              <a:sym typeface="Questrial"/>
            </a:endParaRPr>
          </a:p>
          <a:p>
            <a:pPr marL="0" lvl="0" indent="0" algn="l" rtl="0">
              <a:spcBef>
                <a:spcPts val="0"/>
              </a:spcBef>
              <a:spcAft>
                <a:spcPts val="0"/>
              </a:spcAft>
              <a:buNone/>
            </a:pPr>
            <a:endParaRPr sz="1600">
              <a:solidFill>
                <a:schemeClr val="accent5"/>
              </a:solidFill>
              <a:latin typeface="Questrial"/>
              <a:ea typeface="Questrial"/>
              <a:cs typeface="Questrial"/>
              <a:sym typeface="Questrial"/>
            </a:endParaRPr>
          </a:p>
          <a:p>
            <a:pPr marL="0" lvl="0" indent="0" algn="l" rtl="0">
              <a:lnSpc>
                <a:spcPct val="200000"/>
              </a:lnSpc>
              <a:spcBef>
                <a:spcPts val="0"/>
              </a:spcBef>
              <a:spcAft>
                <a:spcPts val="0"/>
              </a:spcAft>
              <a:buNone/>
            </a:pPr>
            <a:r>
              <a:rPr lang="en" sz="1600">
                <a:solidFill>
                  <a:schemeClr val="accent5"/>
                </a:solidFill>
                <a:latin typeface="Questrial"/>
                <a:ea typeface="Questrial"/>
                <a:cs typeface="Questrial"/>
                <a:sym typeface="Questrial"/>
              </a:rPr>
              <a:t>1) The normal train data with unbalance</a:t>
            </a:r>
            <a:endParaRPr sz="1600">
              <a:solidFill>
                <a:schemeClr val="accent5"/>
              </a:solidFill>
              <a:latin typeface="Questrial"/>
              <a:ea typeface="Questrial"/>
              <a:cs typeface="Questrial"/>
              <a:sym typeface="Questrial"/>
            </a:endParaRPr>
          </a:p>
          <a:p>
            <a:pPr marL="0" lvl="0" indent="0" algn="l" rtl="0">
              <a:lnSpc>
                <a:spcPct val="200000"/>
              </a:lnSpc>
              <a:spcBef>
                <a:spcPts val="0"/>
              </a:spcBef>
              <a:spcAft>
                <a:spcPts val="0"/>
              </a:spcAft>
              <a:buNone/>
            </a:pPr>
            <a:r>
              <a:rPr lang="en" sz="1600">
                <a:solidFill>
                  <a:schemeClr val="accent5"/>
                </a:solidFill>
                <a:latin typeface="Questrial"/>
                <a:ea typeface="Questrial"/>
                <a:cs typeface="Questrial"/>
                <a:sym typeface="Questrial"/>
              </a:rPr>
              <a:t>2) Train data with oversampling</a:t>
            </a:r>
            <a:endParaRPr sz="1600">
              <a:solidFill>
                <a:schemeClr val="accent5"/>
              </a:solidFill>
              <a:latin typeface="Questrial"/>
              <a:ea typeface="Questrial"/>
              <a:cs typeface="Questrial"/>
              <a:sym typeface="Questrial"/>
            </a:endParaRPr>
          </a:p>
          <a:p>
            <a:pPr marL="0" lvl="0" indent="0" algn="l" rtl="0">
              <a:lnSpc>
                <a:spcPct val="200000"/>
              </a:lnSpc>
              <a:spcBef>
                <a:spcPts val="0"/>
              </a:spcBef>
              <a:spcAft>
                <a:spcPts val="0"/>
              </a:spcAft>
              <a:buNone/>
            </a:pPr>
            <a:r>
              <a:rPr lang="en" sz="1600">
                <a:solidFill>
                  <a:schemeClr val="accent5"/>
                </a:solidFill>
                <a:latin typeface="Questrial"/>
                <a:ea typeface="Questrial"/>
                <a:cs typeface="Questrial"/>
                <a:sym typeface="Questrial"/>
              </a:rPr>
              <a:t>3) Train data with undersampling</a:t>
            </a:r>
            <a:endParaRPr sz="1600">
              <a:solidFill>
                <a:schemeClr val="accent5"/>
              </a:solidFill>
              <a:latin typeface="Questrial"/>
              <a:ea typeface="Questrial"/>
              <a:cs typeface="Questrial"/>
              <a:sym typeface="Questrial"/>
            </a:endParaRPr>
          </a:p>
          <a:p>
            <a:pPr marL="0" lvl="0" indent="0" algn="l" rtl="0">
              <a:lnSpc>
                <a:spcPct val="200000"/>
              </a:lnSpc>
              <a:spcBef>
                <a:spcPts val="0"/>
              </a:spcBef>
              <a:spcAft>
                <a:spcPts val="0"/>
              </a:spcAft>
              <a:buNone/>
            </a:pPr>
            <a:r>
              <a:rPr lang="en" sz="1600">
                <a:solidFill>
                  <a:schemeClr val="accent5"/>
                </a:solidFill>
                <a:latin typeface="Questrial"/>
                <a:ea typeface="Questrial"/>
                <a:cs typeface="Questrial"/>
                <a:sym typeface="Questrial"/>
              </a:rPr>
              <a:t>4) Train data with SMOTE algorithm (32710 default and 16355 non-default)</a:t>
            </a:r>
            <a:endParaRPr sz="1600">
              <a:solidFill>
                <a:schemeClr val="accent5"/>
              </a:solidFill>
              <a:latin typeface="Questrial"/>
              <a:ea typeface="Questrial"/>
              <a:cs typeface="Questrial"/>
              <a:sym typeface="Questrial"/>
            </a:endParaRPr>
          </a:p>
        </p:txBody>
      </p:sp>
      <p:cxnSp>
        <p:nvCxnSpPr>
          <p:cNvPr id="528" name="Google Shape;528;gfab65ae425_1_272"/>
          <p:cNvCxnSpPr/>
          <p:nvPr/>
        </p:nvCxnSpPr>
        <p:spPr>
          <a:xfrm>
            <a:off x="2910825" y="1407470"/>
            <a:ext cx="3472500"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
</file>

<file path=ppt/theme/theme1.xml><?xml version="1.0" encoding="utf-8"?>
<a:theme xmlns:a="http://schemas.openxmlformats.org/drawingml/2006/main" name="Minimalist Grayscale Pitch Deck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nimalist Grayscale Pitch Deck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3212</Words>
  <Application>Microsoft Macintosh PowerPoint</Application>
  <PresentationFormat>On-screen Show (16:9)</PresentationFormat>
  <Paragraphs>314</Paragraphs>
  <Slides>35</Slides>
  <Notes>35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35</vt:i4>
      </vt:variant>
    </vt:vector>
  </HeadingPairs>
  <TitlesOfParts>
    <vt:vector size="43" baseType="lpstr">
      <vt:lpstr>Didact Gothic</vt:lpstr>
      <vt:lpstr>Montserrat</vt:lpstr>
      <vt:lpstr>Times New Roman</vt:lpstr>
      <vt:lpstr>Questrial</vt:lpstr>
      <vt:lpstr>Arial</vt:lpstr>
      <vt:lpstr>Julius Sans One</vt:lpstr>
      <vt:lpstr>Minimalist Grayscale Pitch Deck by Slidesgo</vt:lpstr>
      <vt:lpstr>Minimalist Grayscale Pitch Deck by Slidesgo</vt:lpstr>
      <vt:lpstr>DEFAULT OF CREDIT CARD CLIENTS</vt:lpstr>
      <vt:lpstr>Thesis</vt:lpstr>
      <vt:lpstr>Data Modeling</vt:lpstr>
      <vt:lpstr>Data Features</vt:lpstr>
      <vt:lpstr>Attribute Details</vt:lpstr>
      <vt:lpstr>EDA Analysis</vt:lpstr>
      <vt:lpstr>DATA Cleaning</vt:lpstr>
      <vt:lpstr>PowerPoint Presentation</vt:lpstr>
      <vt:lpstr>RESAMPLING </vt:lpstr>
      <vt:lpstr>Model BUILDING  </vt:lpstr>
      <vt:lpstr>Logistic regression</vt:lpstr>
      <vt:lpstr>XG Boost</vt:lpstr>
      <vt:lpstr>GRADIENT Boost</vt:lpstr>
      <vt:lpstr>Random forest</vt:lpstr>
      <vt:lpstr>Ada boost</vt:lpstr>
      <vt:lpstr>smote</vt:lpstr>
      <vt:lpstr>predictive models with most roi</vt:lpstr>
      <vt:lpstr>PowerPoint Presentation</vt:lpstr>
      <vt:lpstr>SWOT</vt:lpstr>
      <vt:lpstr>Summary</vt:lpstr>
      <vt:lpstr>CONCLUSION</vt:lpstr>
      <vt:lpstr>Thanks Team- 15 </vt:lpstr>
      <vt:lpstr>Appendix   </vt:lpstr>
      <vt:lpstr>Count of default &amp; Non Default Transactions</vt:lpstr>
      <vt:lpstr>Biases May Enter Your Modeling Process </vt:lpstr>
      <vt:lpstr>Observations  On  H2o.Ai</vt:lpstr>
      <vt:lpstr>PowerPoint Presentation</vt:lpstr>
      <vt:lpstr>PowerPoint Presentation</vt:lpstr>
      <vt:lpstr>PowerPoint Presentation</vt:lpstr>
      <vt:lpstr>AUTOVIZ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DEFAULT OF CREDIT CARD CLIENTS</dc:title>
  <cp:lastModifiedBy>Naina Grover</cp:lastModifiedBy>
  <cp:revision>1</cp:revision>
  <dcterms:modified xsi:type="dcterms:W3CDTF">2021-10-25T14:42:39Z</dcterms:modified>
</cp:coreProperties>
</file>